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2" r:id="rId1"/>
    <p:sldMasterId id="2147485126" r:id="rId2"/>
    <p:sldMasterId id="2147486483" r:id="rId3"/>
    <p:sldMasterId id="2147486494" r:id="rId4"/>
    <p:sldMasterId id="2147486628" r:id="rId5"/>
    <p:sldMasterId id="2147486698" r:id="rId6"/>
    <p:sldMasterId id="2147486716" r:id="rId7"/>
    <p:sldMasterId id="2147486738" r:id="rId8"/>
    <p:sldMasterId id="2147486776" r:id="rId9"/>
  </p:sldMasterIdLst>
  <p:notesMasterIdLst>
    <p:notesMasterId r:id="rId17"/>
  </p:notesMasterIdLst>
  <p:sldIdLst>
    <p:sldId id="2388" r:id="rId10"/>
    <p:sldId id="5124" r:id="rId11"/>
    <p:sldId id="5117" r:id="rId12"/>
    <p:sldId id="5118" r:id="rId13"/>
    <p:sldId id="5121" r:id="rId14"/>
    <p:sldId id="5123" r:id="rId15"/>
    <p:sldId id="25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Nic Radford" initials="NR [2]" lastIdx="1" clrIdx="6"/>
  <p:cmAuthor id="1" name="Reeves, Jacqueline M. (JSC-SK)[WYLE INTEG. SCI. &amp; ENG.]" initials="RJM(IS&amp;E" lastIdx="6" clrIdx="0"/>
  <p:cmAuthor id="8" name="Bob Prochnow" initials="BP" lastIdx="1" clrIdx="7">
    <p:extLst>
      <p:ext uri="{19B8F6BF-5375-455C-9EA6-DF929625EA0E}">
        <p15:presenceInfo xmlns:p15="http://schemas.microsoft.com/office/powerpoint/2012/main" userId="Bob Prochnow" providerId="None"/>
      </p:ext>
    </p:extLst>
  </p:cmAuthor>
  <p:cmAuthor id="2" name="Michael C Sulkis" initials="" lastIdx="7" clrIdx="1"/>
  <p:cmAuthor id="9" name="Pattnaik, Sukumar" initials="PS" lastIdx="1" clrIdx="8">
    <p:extLst>
      <p:ext uri="{19B8F6BF-5375-455C-9EA6-DF929625EA0E}">
        <p15:presenceInfo xmlns:p15="http://schemas.microsoft.com/office/powerpoint/2012/main" userId="S::spattnaik@ecolab.com::80ac0b9a-18f8-4747-95b8-7703f0ed4695" providerId="AD"/>
      </p:ext>
    </p:extLst>
  </p:cmAuthor>
  <p:cmAuthor id="3" name="Charvat, Jacqueline M. (JSC-SD3)[WYLE LABORATORIES, INC.]" initials="CJM(LI" lastIdx="10" clrIdx="2">
    <p:extLst>
      <p:ext uri="{19B8F6BF-5375-455C-9EA6-DF929625EA0E}">
        <p15:presenceInfo xmlns:p15="http://schemas.microsoft.com/office/powerpoint/2012/main" userId="S-1-5-21-330711430-3775241029-4075259233-509710" providerId="AD"/>
      </p:ext>
    </p:extLst>
  </p:cmAuthor>
  <p:cmAuthor id="10" name="Collins, Cynthia (JSC-SA)" initials="csc" lastIdx="4" clrIdx="9">
    <p:extLst>
      <p:ext uri="{19B8F6BF-5375-455C-9EA6-DF929625EA0E}">
        <p15:presenceInfo xmlns:p15="http://schemas.microsoft.com/office/powerpoint/2012/main" userId="Collins, Cynthia (JSC-SA)" providerId="None"/>
      </p:ext>
    </p:extLst>
  </p:cmAuthor>
  <p:cmAuthor id="4" name="Lee, Lesley R. (JSC-SD)[WYLE LABORATORIES, INC.]" initials="LRL" lastIdx="4" clrIdx="3">
    <p:extLst>
      <p:ext uri="{19B8F6BF-5375-455C-9EA6-DF929625EA0E}">
        <p15:presenceInfo xmlns:p15="http://schemas.microsoft.com/office/powerpoint/2012/main" userId="Lee, Lesley R. (JSC-SD)[WYLE LABORATORIES, INC.]" providerId="None"/>
      </p:ext>
    </p:extLst>
  </p:cmAuthor>
  <p:cmAuthor id="5" name="MIT-Photonics" initials="M" lastIdx="53" clrIdx="4"/>
  <p:cmAuthor id="6" name="Nic Radford" initials="NR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6370" autoAdjust="0"/>
  </p:normalViewPr>
  <p:slideViewPr>
    <p:cSldViewPr snapToGrid="0">
      <p:cViewPr varScale="1">
        <p:scale>
          <a:sx n="119" d="100"/>
          <a:sy n="119" d="100"/>
        </p:scale>
        <p:origin x="132" y="7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132E9-DF34-4ED5-9BB5-5E43610CD126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B6CCC-51F5-409C-8447-004F3B67A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24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B6CCC-51F5-409C-8447-004F3B67AE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77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AB6CCC-51F5-409C-8447-004F3B67AE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200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B6CCC-51F5-409C-8447-004F3B67AE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67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D0A5-FC79-40F5-A318-585922811F86}" type="datetime1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Technology Collaboration Center - 2019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FD03B74-EEEA-4274-A9DC-F8AB966D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6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6BAA-8C55-4AB7-9874-93AA534E513A}" type="datetime1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Technology Collaboration Center - 2019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FD03B74-EEEA-4274-A9DC-F8AB966D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589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photo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5481"/>
            <a:ext cx="113792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527175"/>
            <a:ext cx="6272389" cy="4645025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46753" y="1117602"/>
            <a:ext cx="11885396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 userDrawn="1"/>
        </p:nvSpPr>
        <p:spPr>
          <a:xfrm>
            <a:off x="7032978" y="1161858"/>
            <a:ext cx="5005951" cy="50527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Content Placeholder 2"/>
          <p:cNvSpPr txBox="1">
            <a:spLocks/>
          </p:cNvSpPr>
          <p:nvPr userDrawn="1"/>
        </p:nvSpPr>
        <p:spPr>
          <a:xfrm>
            <a:off x="7145864" y="2647244"/>
            <a:ext cx="4775205" cy="1238956"/>
          </a:xfrm>
          <a:prstGeom prst="rect">
            <a:avLst/>
          </a:prstGeom>
        </p:spPr>
        <p:txBody>
          <a:bodyPr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3200">
                <a:solidFill>
                  <a:schemeClr val="bg1"/>
                </a:solidFill>
              </a:rPr>
              <a:t>1 photo with text</a:t>
            </a:r>
          </a:p>
          <a:p>
            <a:pPr marL="0" indent="0" algn="ctr">
              <a:buNone/>
            </a:pPr>
            <a:r>
              <a:rPr lang="en-US" sz="2000">
                <a:solidFill>
                  <a:srgbClr val="FFFFFF"/>
                </a:solidFill>
              </a:rPr>
              <a:t>Place your photo on top of the gray box</a:t>
            </a:r>
          </a:p>
        </p:txBody>
      </p:sp>
    </p:spTree>
    <p:extLst>
      <p:ext uri="{BB962C8B-B14F-4D97-AF65-F5344CB8AC3E}">
        <p14:creationId xmlns:p14="http://schemas.microsoft.com/office/powerpoint/2010/main" val="3653883166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Diagram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46757" y="2641601"/>
            <a:ext cx="11909777" cy="3564466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33" y="228602"/>
            <a:ext cx="113792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49956" y="1374776"/>
            <a:ext cx="11473744" cy="4645025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endParaRPr lang="en-US" noProof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46753" y="1117602"/>
            <a:ext cx="11885396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60469345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5481"/>
            <a:ext cx="113792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46753" y="1117602"/>
            <a:ext cx="11885396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20709889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3681"/>
            <a:ext cx="11379200" cy="7588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34349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52218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504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27F5-CCE5-41E9-AFFE-335336945DE9}" type="datetime1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Technology Collaboration Center - 2019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FD03B74-EEEA-4274-A9DC-F8AB966D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41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682E-2336-434E-980B-8D28CDC76B42}" type="datetime1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Technology Collaboration Center - 2019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FD03B74-EEEA-4274-A9DC-F8AB966D6F3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9651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906C-2200-47D2-BA3B-7B7C4C09813C}" type="datetime1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Technology Collaboration Center - 2019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FD03B74-EEEA-4274-A9DC-F8AB966D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99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5F2C7-9DC0-42A0-9DA4-155F9D0BDBE4}" type="datetime1">
              <a:rPr lang="en-US" smtClean="0"/>
              <a:t>8/22/2019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Technology Collaboration Center - 2019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3B74-EEEA-4274-A9DC-F8AB966D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18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F9EE-93F3-4F30-B147-4DD9EEB1CC60}" type="datetime1">
              <a:rPr lang="en-US" smtClean="0"/>
              <a:t>8/22/2019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Technology Collaboration Center - 2019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3B74-EEEA-4274-A9DC-F8AB966D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92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E471-2231-4B57-B4F0-7BE6A83A220E}" type="datetime1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Technology Collaboration Center - 2019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3B74-EEEA-4274-A9DC-F8AB966D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88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23295D4-9CEE-4A19-8FEC-A8167290864A}" type="datetime1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en-US" dirty="0"/>
              <a:t>Technology Collaboration Center - 2019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FD03B74-EEEA-4274-A9DC-F8AB966D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00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D0A5-FC79-40F5-A318-585922811F86}" type="datetime1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Technology Collaboration Center - 2019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FD03B74-EEEA-4274-A9DC-F8AB966D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16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57452-BC06-4103-9A45-2C3C437D7260}" type="datetime1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Technology Collaboration Center - 2019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3B74-EEEA-4274-A9DC-F8AB966D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1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57452-BC06-4103-9A45-2C3C437D7260}" type="datetime1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Technology Collaboration Center - 2019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3B74-EEEA-4274-A9DC-F8AB966D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42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55A6-20E0-4356-9704-1D2D057D2D23}" type="datetime1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Technology Collaboration Center - 2019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FD03B74-EEEA-4274-A9DC-F8AB966D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77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C470-24B0-451B-A500-F7276D9FB09D}" type="datetime1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Technology Collaboration Center - 2019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3B74-EEEA-4274-A9DC-F8AB966D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81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49D3-4EF3-4ED7-9BC0-57925FABE0CE}" type="datetime1">
              <a:rPr lang="en-US" smtClean="0"/>
              <a:t>8/22/2019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Technology Collaboration Center - 2019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3B74-EEEA-4274-A9DC-F8AB966D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51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D4EA5-F08C-4B10-8D4D-B054729304A3}" type="datetime1">
              <a:rPr lang="en-US" smtClean="0"/>
              <a:t>8/22/2019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Technology Collaboration Center - 2019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3B74-EEEA-4274-A9DC-F8AB966D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59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BE0F-4050-4F3F-9078-5F1D81EEE239}" type="datetime1">
              <a:rPr lang="en-US" smtClean="0"/>
              <a:t>8/22/2019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Technology Collaboration Center - 2019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3B74-EEEA-4274-A9DC-F8AB966D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04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70C0F-1218-4BD2-831F-A4B2D19F695A}" type="datetime1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Technology Collaboration Center - 2019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3B74-EEEA-4274-A9DC-F8AB966D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50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792A7-E2CA-4F57-A0C7-A9189794DD24}" type="datetime1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Technology Collaboration Center - 2019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3B74-EEEA-4274-A9DC-F8AB966D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4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6BAA-8C55-4AB7-9874-93AA534E513A}" type="datetime1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Technology Collaboration Center - 2019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FD03B74-EEEA-4274-A9DC-F8AB966D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16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27F5-CCE5-41E9-AFFE-335336945DE9}" type="datetime1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Technology Collaboration Center - 2019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FD03B74-EEEA-4274-A9DC-F8AB966D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330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682E-2336-434E-980B-8D28CDC76B42}" type="datetime1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Technology Collaboration Center - 2019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FD03B74-EEEA-4274-A9DC-F8AB966D6F3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403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55A6-20E0-4356-9704-1D2D057D2D23}" type="datetime1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Technology Collaboration Center - 2019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FD03B74-EEEA-4274-A9DC-F8AB966D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424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906C-2200-47D2-BA3B-7B7C4C09813C}" type="datetime1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Technology Collaboration Center - 2019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FD03B74-EEEA-4274-A9DC-F8AB966D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96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5F2C7-9DC0-42A0-9DA4-155F9D0BDBE4}" type="datetime1">
              <a:rPr lang="en-US" smtClean="0"/>
              <a:t>8/22/2019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Technology Collaboration Center - 2019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3B74-EEEA-4274-A9DC-F8AB966D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046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F9EE-93F3-4F30-B147-4DD9EEB1CC60}" type="datetime1">
              <a:rPr lang="en-US" smtClean="0"/>
              <a:t>8/22/2019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Technology Collaboration Center - 2019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3B74-EEEA-4274-A9DC-F8AB966D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660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E471-2231-4B57-B4F0-7BE6A83A220E}" type="datetime1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Technology Collaboration Center - 2019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3B74-EEEA-4274-A9DC-F8AB966D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240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23295D4-9CEE-4A19-8FEC-A8167290864A}" type="datetime1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en-US" dirty="0"/>
              <a:t>Technology Collaboration Center - 2019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FD03B74-EEEA-4274-A9DC-F8AB966D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264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08000" y="1528763"/>
            <a:ext cx="11171238" cy="4830761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800"/>
            </a:lvl1pPr>
            <a:lvl2pPr marL="230400" indent="-230400" defTabSz="357708">
              <a:lnSpc>
                <a:spcPct val="140000"/>
              </a:lnSpc>
              <a:spcBef>
                <a:spcPts val="0"/>
              </a:spcBef>
              <a:defRPr sz="1800"/>
            </a:lvl2pPr>
            <a:lvl3pPr marL="4590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3pPr>
            <a:lvl4pPr marL="6876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77001EEB-6CE8-41E2-AC83-98536DFE525E}" type="datetime4">
              <a:rPr lang="en-US" noProof="1" smtClean="0"/>
              <a:t>August 22, 2019</a:t>
            </a:fld>
            <a:endParaRPr lang="en-GB" noProof="1"/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dirty="0" smtClean="0"/>
              <a:pPr/>
              <a:t>‹#›</a:t>
            </a:fld>
            <a:endParaRPr lang="en-GB" noProof="1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Footer </a:t>
            </a:r>
          </a:p>
        </p:txBody>
      </p:sp>
    </p:spTree>
    <p:extLst>
      <p:ext uri="{BB962C8B-B14F-4D97-AF65-F5344CB8AC3E}">
        <p14:creationId xmlns:p14="http://schemas.microsoft.com/office/powerpoint/2010/main" val="356126093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813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07999" y="1528763"/>
            <a:ext cx="11171741" cy="4830761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800"/>
            </a:lvl1pPr>
            <a:lvl2pPr marL="230400" indent="-230400" defTabSz="357708">
              <a:lnSpc>
                <a:spcPct val="140000"/>
              </a:lnSpc>
              <a:spcBef>
                <a:spcPts val="0"/>
              </a:spcBef>
              <a:defRPr sz="1800"/>
            </a:lvl2pPr>
            <a:lvl3pPr marL="4590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3pPr>
            <a:lvl4pPr marL="6876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D72938B2-59C1-4624-AE70-72D4A53828B0}" type="datetime4">
              <a:rPr lang="en-US" noProof="1" smtClean="0"/>
              <a:t>August 22, 2019</a:t>
            </a:fld>
            <a:endParaRPr lang="en-US" noProof="1"/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dirty="0" smtClean="0"/>
              <a:pPr/>
              <a:t>‹#›</a:t>
            </a:fld>
            <a:endParaRPr lang="en-GB" noProof="1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Footer </a:t>
            </a:r>
          </a:p>
        </p:txBody>
      </p:sp>
    </p:spTree>
    <p:extLst>
      <p:ext uri="{BB962C8B-B14F-4D97-AF65-F5344CB8AC3E}">
        <p14:creationId xmlns:p14="http://schemas.microsoft.com/office/powerpoint/2010/main" val="56145320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813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sz="2400" b="0" kern="1200" cap="none" baseline="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508000" y="1528763"/>
            <a:ext cx="11171238" cy="4830762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400"/>
            </a:lvl1pPr>
            <a:lvl2pPr marL="176400" indent="-176400" defTabSz="357708">
              <a:lnSpc>
                <a:spcPct val="140000"/>
              </a:lnSpc>
              <a:spcBef>
                <a:spcPts val="0"/>
              </a:spcBef>
              <a:defRPr sz="1400"/>
            </a:lvl2pPr>
            <a:lvl3pPr marL="354200" indent="-1778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3pPr>
            <a:lvl4pPr marL="532000" indent="-1778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4pPr>
            <a:lvl5pPr marL="684400" indent="-1524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tabLst/>
              <a:defRPr sz="1200"/>
            </a:lvl5pPr>
            <a:lvl6pPr marL="824100" indent="-1397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1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5733B626-A8A6-4477-ACAE-B5B6345F679F}" type="datetime4">
              <a:rPr lang="en-US" noProof="1" smtClean="0"/>
              <a:t>August 22, 2019</a:t>
            </a:fld>
            <a:endParaRPr lang="en-US" noProof="1"/>
          </a:p>
        </p:txBody>
      </p:sp>
      <p:sp>
        <p:nvSpPr>
          <p:cNvPr id="16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dirty="0" smtClean="0"/>
              <a:pPr/>
              <a:t>‹#›</a:t>
            </a:fld>
            <a:endParaRPr lang="en-GB" noProof="1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Footer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6D2355F-B88A-4D7F-9AC0-289C287EEF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33801" y="173038"/>
            <a:ext cx="6446838" cy="150812"/>
          </a:xfrm>
        </p:spPr>
        <p:txBody>
          <a:bodyPr/>
          <a:lstStyle>
            <a:lvl1pPr algn="r">
              <a:lnSpc>
                <a:spcPct val="10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84959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1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2400" b="0" kern="1200" cap="none" baseline="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3"/>
          </p:nvPr>
        </p:nvSpPr>
        <p:spPr>
          <a:xfrm>
            <a:off x="6215064" y="1528764"/>
            <a:ext cx="5464174" cy="4830761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/>
            </a:lvl1pPr>
            <a:lvl2pPr marL="230400" indent="-23040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/>
            </a:lvl2pPr>
            <a:lvl3pPr marL="45900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3pPr>
            <a:lvl4pPr marL="68760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4pPr>
            <a:lvl5pPr marL="890800" indent="-203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600"/>
            </a:lvl5pPr>
            <a:lvl6pPr marL="1043200" indent="-1524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508000" y="1528762"/>
            <a:ext cx="5468938" cy="4830763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/>
            </a:lvl1pPr>
            <a:lvl2pPr marL="230400" indent="-23040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/>
            </a:lvl2pPr>
            <a:lvl3pPr marL="459000" indent="-228600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3pPr>
            <a:lvl4pPr marL="68760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4pPr>
            <a:lvl5pPr marL="890800" indent="-203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600"/>
            </a:lvl5pPr>
            <a:lvl6pPr marL="1043200" indent="-1524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A4540C2B-F124-4271-A0F5-CF53863B7AC4}" type="datetime4">
              <a:rPr lang="en-US" noProof="1" smtClean="0"/>
              <a:t>August 22, 2019</a:t>
            </a:fld>
            <a:endParaRPr lang="en-GB" noProof="1"/>
          </a:p>
        </p:txBody>
      </p:sp>
      <p:sp>
        <p:nvSpPr>
          <p:cNvPr id="1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dirty="0" smtClean="0"/>
              <a:pPr/>
              <a:t>‹#›</a:t>
            </a:fld>
            <a:endParaRPr lang="en-GB" noProof="1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Footer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D2A32D-9BED-4B3A-91DC-159442CC02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33801" y="173038"/>
            <a:ext cx="6446838" cy="150812"/>
          </a:xfrm>
        </p:spPr>
        <p:txBody>
          <a:bodyPr/>
          <a:lstStyle>
            <a:lvl1pPr algn="r">
              <a:lnSpc>
                <a:spcPct val="10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091763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765">
          <p15:clr>
            <a:srgbClr val="FBAE40"/>
          </p15:clr>
        </p15:guide>
        <p15:guide id="3" pos="3915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dirty="0" smtClean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3"/>
          </p:nvPr>
        </p:nvSpPr>
        <p:spPr>
          <a:xfrm>
            <a:off x="6215063" y="1528764"/>
            <a:ext cx="5464175" cy="4830762"/>
          </a:xfrm>
        </p:spPr>
        <p:txBody>
          <a:bodyPr/>
          <a:lstStyle>
            <a:lvl1pPr marL="0" indent="0">
              <a:lnSpc>
                <a:spcPct val="14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400"/>
            </a:lvl1pPr>
            <a:lvl2pPr marL="176400" indent="-176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400"/>
            </a:lvl2pPr>
            <a:lvl3pPr marL="354200" indent="-1778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3pPr>
            <a:lvl4pPr marL="532000" indent="-1778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4pPr>
            <a:lvl5pPr marL="684400" indent="-152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5pPr>
            <a:lvl6pPr marL="824100" indent="-1397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tabLst/>
              <a:defRPr sz="11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508000" y="1528762"/>
            <a:ext cx="5468938" cy="4830763"/>
          </a:xfrm>
        </p:spPr>
        <p:txBody>
          <a:bodyPr/>
          <a:lstStyle>
            <a:lvl1pPr marL="0" indent="0">
              <a:lnSpc>
                <a:spcPct val="14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400"/>
            </a:lvl1pPr>
            <a:lvl2pPr marL="176400" indent="-176400">
              <a:lnSpc>
                <a:spcPct val="14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400"/>
            </a:lvl2pPr>
            <a:lvl3pPr marL="354200" indent="-177800">
              <a:lnSpc>
                <a:spcPct val="14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400"/>
            </a:lvl3pPr>
            <a:lvl4pPr marL="532000" indent="-177800">
              <a:lnSpc>
                <a:spcPct val="14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4pPr>
            <a:lvl5pPr marL="684400" indent="-152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5pPr>
            <a:lvl6pPr marL="824100" indent="-1397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1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8139F410-F8C8-4673-B5BC-7D7977550FB9}" type="datetime4">
              <a:rPr lang="en-US" noProof="1" smtClean="0"/>
              <a:t>August 22, 2019</a:t>
            </a:fld>
            <a:endParaRPr lang="en-GB" noProof="1"/>
          </a:p>
        </p:txBody>
      </p:sp>
      <p:sp>
        <p:nvSpPr>
          <p:cNvPr id="1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dirty="0" smtClean="0"/>
              <a:pPr/>
              <a:t>‹#›</a:t>
            </a:fld>
            <a:endParaRPr lang="en-GB" noProof="1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Footer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EB7CE44-0489-4891-BF45-E1AA2133FE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33801" y="173038"/>
            <a:ext cx="6446838" cy="150812"/>
          </a:xfrm>
        </p:spPr>
        <p:txBody>
          <a:bodyPr/>
          <a:lstStyle>
            <a:lvl1pPr algn="r">
              <a:lnSpc>
                <a:spcPct val="10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01823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C470-24B0-451B-A500-F7276D9FB09D}" type="datetime1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Technology Collaboration Center - 2019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3B74-EEEA-4274-A9DC-F8AB966D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093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51"/>
          <p:cNvSpPr>
            <a:spLocks noGrp="1"/>
          </p:cNvSpPr>
          <p:nvPr>
            <p:ph sz="quarter" idx="29" hasCustomPrompt="1"/>
          </p:nvPr>
        </p:nvSpPr>
        <p:spPr>
          <a:xfrm>
            <a:off x="509312" y="6201069"/>
            <a:ext cx="5543051" cy="158455"/>
          </a:xfrm>
        </p:spPr>
        <p:txBody>
          <a:bodyPr wrap="square">
            <a:noAutofit/>
          </a:bodyPr>
          <a:lstStyle>
            <a:lvl1pPr>
              <a:defRPr sz="9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source</a:t>
            </a: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7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noProof="0" dirty="0" smtClean="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9" name="Content Placeholder 51"/>
          <p:cNvSpPr>
            <a:spLocks noGrp="1"/>
          </p:cNvSpPr>
          <p:nvPr>
            <p:ph sz="quarter" idx="45" hasCustomPrompt="1"/>
          </p:nvPr>
        </p:nvSpPr>
        <p:spPr>
          <a:xfrm>
            <a:off x="508000" y="4199574"/>
            <a:ext cx="5468938" cy="256352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Click to edit Unit of measure</a:t>
            </a:r>
          </a:p>
        </p:txBody>
      </p:sp>
      <p:sp>
        <p:nvSpPr>
          <p:cNvPr id="40" name="Content Placeholder 51"/>
          <p:cNvSpPr>
            <a:spLocks noGrp="1"/>
          </p:cNvSpPr>
          <p:nvPr>
            <p:ph sz="quarter" idx="46" hasCustomPrompt="1"/>
          </p:nvPr>
        </p:nvSpPr>
        <p:spPr>
          <a:xfrm>
            <a:off x="508000" y="3864611"/>
            <a:ext cx="5468938" cy="293029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600" kern="1200" cap="none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Chart title appears here</a:t>
            </a:r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508000" y="4141370"/>
            <a:ext cx="5468938" cy="941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hart Placeholder 16"/>
          <p:cNvSpPr>
            <a:spLocks noGrp="1"/>
          </p:cNvSpPr>
          <p:nvPr>
            <p:ph type="chart" sz="quarter" idx="47"/>
          </p:nvPr>
        </p:nvSpPr>
        <p:spPr>
          <a:xfrm>
            <a:off x="508000" y="4456229"/>
            <a:ext cx="5468938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nl-NL" dirty="0"/>
          </a:p>
        </p:txBody>
      </p:sp>
      <p:cxnSp>
        <p:nvCxnSpPr>
          <p:cNvPr id="43" name="Straight Connector 42"/>
          <p:cNvCxnSpPr/>
          <p:nvPr userDrawn="1"/>
        </p:nvCxnSpPr>
        <p:spPr>
          <a:xfrm flipV="1">
            <a:off x="508000" y="5966640"/>
            <a:ext cx="5468938" cy="188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ontent Placeholder 51"/>
          <p:cNvSpPr>
            <a:spLocks noGrp="1"/>
          </p:cNvSpPr>
          <p:nvPr>
            <p:ph sz="quarter" idx="54" hasCustomPrompt="1"/>
          </p:nvPr>
        </p:nvSpPr>
        <p:spPr>
          <a:xfrm>
            <a:off x="508000" y="1863726"/>
            <a:ext cx="5468938" cy="256352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Click to edit Unit of measure</a:t>
            </a:r>
          </a:p>
        </p:txBody>
      </p:sp>
      <p:sp>
        <p:nvSpPr>
          <p:cNvPr id="100" name="Content Placeholder 51"/>
          <p:cNvSpPr>
            <a:spLocks noGrp="1"/>
          </p:cNvSpPr>
          <p:nvPr>
            <p:ph sz="quarter" idx="55" hasCustomPrompt="1"/>
          </p:nvPr>
        </p:nvSpPr>
        <p:spPr>
          <a:xfrm>
            <a:off x="508000" y="1528763"/>
            <a:ext cx="5468938" cy="293029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600" kern="1200" cap="none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Chart title appears here</a:t>
            </a:r>
          </a:p>
        </p:txBody>
      </p:sp>
      <p:cxnSp>
        <p:nvCxnSpPr>
          <p:cNvPr id="101" name="Straight Connector 100"/>
          <p:cNvCxnSpPr/>
          <p:nvPr userDrawn="1"/>
        </p:nvCxnSpPr>
        <p:spPr>
          <a:xfrm>
            <a:off x="508000" y="1805522"/>
            <a:ext cx="5468938" cy="941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hart Placeholder 16"/>
          <p:cNvSpPr>
            <a:spLocks noGrp="1"/>
          </p:cNvSpPr>
          <p:nvPr>
            <p:ph type="chart" sz="quarter" idx="56"/>
          </p:nvPr>
        </p:nvSpPr>
        <p:spPr>
          <a:xfrm>
            <a:off x="508000" y="2120382"/>
            <a:ext cx="5468938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nl-NL" dirty="0"/>
          </a:p>
        </p:txBody>
      </p:sp>
      <p:cxnSp>
        <p:nvCxnSpPr>
          <p:cNvPr id="103" name="Straight Connector 102"/>
          <p:cNvCxnSpPr/>
          <p:nvPr userDrawn="1"/>
        </p:nvCxnSpPr>
        <p:spPr>
          <a:xfrm flipV="1">
            <a:off x="508000" y="3732357"/>
            <a:ext cx="5468938" cy="188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ontent Placeholder 51"/>
          <p:cNvSpPr>
            <a:spLocks noGrp="1"/>
          </p:cNvSpPr>
          <p:nvPr>
            <p:ph sz="quarter" idx="57" hasCustomPrompt="1"/>
          </p:nvPr>
        </p:nvSpPr>
        <p:spPr>
          <a:xfrm>
            <a:off x="6215063" y="4199574"/>
            <a:ext cx="5464175" cy="256352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Click to edit Unit of measure</a:t>
            </a:r>
          </a:p>
        </p:txBody>
      </p:sp>
      <p:sp>
        <p:nvSpPr>
          <p:cNvPr id="105" name="Content Placeholder 51"/>
          <p:cNvSpPr>
            <a:spLocks noGrp="1"/>
          </p:cNvSpPr>
          <p:nvPr>
            <p:ph sz="quarter" idx="58" hasCustomPrompt="1"/>
          </p:nvPr>
        </p:nvSpPr>
        <p:spPr>
          <a:xfrm>
            <a:off x="6215063" y="3864611"/>
            <a:ext cx="5464175" cy="293029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600" kern="1200" cap="none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Chart title appears here</a:t>
            </a:r>
          </a:p>
        </p:txBody>
      </p:sp>
      <p:cxnSp>
        <p:nvCxnSpPr>
          <p:cNvPr id="106" name="Straight Connector 105"/>
          <p:cNvCxnSpPr/>
          <p:nvPr userDrawn="1"/>
        </p:nvCxnSpPr>
        <p:spPr>
          <a:xfrm>
            <a:off x="6215063" y="4141387"/>
            <a:ext cx="5464175" cy="914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hart Placeholder 16"/>
          <p:cNvSpPr>
            <a:spLocks noGrp="1"/>
          </p:cNvSpPr>
          <p:nvPr>
            <p:ph type="chart" sz="quarter" idx="59"/>
          </p:nvPr>
        </p:nvSpPr>
        <p:spPr>
          <a:xfrm>
            <a:off x="6215063" y="4456229"/>
            <a:ext cx="5464175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nl-NL" dirty="0"/>
          </a:p>
        </p:txBody>
      </p:sp>
      <p:cxnSp>
        <p:nvCxnSpPr>
          <p:cNvPr id="108" name="Straight Connector 107"/>
          <p:cNvCxnSpPr/>
          <p:nvPr userDrawn="1"/>
        </p:nvCxnSpPr>
        <p:spPr>
          <a:xfrm flipV="1">
            <a:off x="6215063" y="5966657"/>
            <a:ext cx="5464175" cy="1829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ontent Placeholder 51"/>
          <p:cNvSpPr>
            <a:spLocks noGrp="1"/>
          </p:cNvSpPr>
          <p:nvPr>
            <p:ph sz="quarter" idx="60" hasCustomPrompt="1"/>
          </p:nvPr>
        </p:nvSpPr>
        <p:spPr>
          <a:xfrm>
            <a:off x="6215063" y="1863726"/>
            <a:ext cx="5464175" cy="256352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Click to edit Unit of measure</a:t>
            </a:r>
          </a:p>
        </p:txBody>
      </p:sp>
      <p:sp>
        <p:nvSpPr>
          <p:cNvPr id="110" name="Content Placeholder 51"/>
          <p:cNvSpPr>
            <a:spLocks noGrp="1"/>
          </p:cNvSpPr>
          <p:nvPr>
            <p:ph sz="quarter" idx="61" hasCustomPrompt="1"/>
          </p:nvPr>
        </p:nvSpPr>
        <p:spPr>
          <a:xfrm>
            <a:off x="6215063" y="1528763"/>
            <a:ext cx="5464175" cy="293029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600" kern="1200" cap="none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Chart title appears here</a:t>
            </a:r>
          </a:p>
        </p:txBody>
      </p:sp>
      <p:cxnSp>
        <p:nvCxnSpPr>
          <p:cNvPr id="111" name="Straight Connector 110"/>
          <p:cNvCxnSpPr/>
          <p:nvPr userDrawn="1"/>
        </p:nvCxnSpPr>
        <p:spPr>
          <a:xfrm>
            <a:off x="6215063" y="1805539"/>
            <a:ext cx="5464175" cy="914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hart Placeholder 16"/>
          <p:cNvSpPr>
            <a:spLocks noGrp="1"/>
          </p:cNvSpPr>
          <p:nvPr>
            <p:ph type="chart" sz="quarter" idx="62"/>
          </p:nvPr>
        </p:nvSpPr>
        <p:spPr>
          <a:xfrm>
            <a:off x="6215063" y="2120382"/>
            <a:ext cx="5464175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nl-NL" dirty="0"/>
          </a:p>
        </p:txBody>
      </p:sp>
      <p:cxnSp>
        <p:nvCxnSpPr>
          <p:cNvPr id="113" name="Straight Connector 112"/>
          <p:cNvCxnSpPr/>
          <p:nvPr userDrawn="1"/>
        </p:nvCxnSpPr>
        <p:spPr>
          <a:xfrm>
            <a:off x="6089108" y="3730543"/>
            <a:ext cx="5265195" cy="244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C92ED2E6-B4A2-4A89-AAEB-A269EB1A5883}" type="datetime4">
              <a:rPr lang="en-US" noProof="1" smtClean="0"/>
              <a:t>August 22, 2019</a:t>
            </a:fld>
            <a:endParaRPr lang="en-GB" noProof="1"/>
          </a:p>
        </p:txBody>
      </p:sp>
      <p:sp>
        <p:nvSpPr>
          <p:cNvPr id="36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dirty="0" smtClean="0"/>
              <a:pPr/>
              <a:t>‹#›</a:t>
            </a:fld>
            <a:endParaRPr lang="en-GB" noProof="1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Footer 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6F6BAA6-DD57-4322-B8C4-7730682DD5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33801" y="173038"/>
            <a:ext cx="6446838" cy="150812"/>
          </a:xfrm>
        </p:spPr>
        <p:txBody>
          <a:bodyPr/>
          <a:lstStyle>
            <a:lvl1pPr algn="r">
              <a:lnSpc>
                <a:spcPct val="10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61450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B4E6FA-2262-4C93-9789-939F7F640A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3"/>
            <a:ext cx="12191999" cy="6854953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407726" y="4906354"/>
            <a:ext cx="5776031" cy="104555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9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5407726" y="1787236"/>
            <a:ext cx="5776031" cy="2968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4400" b="0" cap="all" baseline="0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7960" y="544200"/>
            <a:ext cx="918207" cy="611270"/>
          </a:xfrm>
          <a:prstGeom prst="rect">
            <a:avLst/>
          </a:prstGeom>
        </p:spPr>
        <p:txBody>
          <a:bodyPr lIns="0" tIns="0" rIns="0" bIns="0"/>
          <a:lstStyle>
            <a:lvl1pPr marL="0" algn="l" defTabSz="1219170" rtl="0" eaLnBrk="1" latinLnBrk="0" hangingPunct="1">
              <a:lnSpc>
                <a:spcPct val="100000"/>
              </a:lnSpc>
              <a:buClr>
                <a:srgbClr val="DD1D21"/>
              </a:buClr>
              <a:buSzPct val="85000"/>
              <a:buNone/>
              <a:tabLst>
                <a:tab pos="1081088" algn="l"/>
              </a:tabLst>
              <a:defRPr lang="en-GB" sz="4000" kern="10000" spc="-500" baseline="0" dirty="0">
                <a:ln w="3175">
                  <a:noFill/>
                </a:ln>
                <a:solidFill>
                  <a:schemeClr val="bg1"/>
                </a:solidFill>
                <a:latin typeface="Futura Bold"/>
                <a:ea typeface="Arial" charset="0"/>
                <a:cs typeface="Futura Bold"/>
              </a:defRPr>
            </a:lvl1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5" name="Text Box 11" descr="&lt;COMPANY_NAME&gt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US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Exploration and Production Inc.</a:t>
            </a:r>
            <a:endParaRPr lang="en-GB" sz="850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7048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440AA1-8BC3-489A-85CC-6190F21EDB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26476" y="3559691"/>
            <a:ext cx="8299909" cy="76292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9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1201486" y="2186247"/>
            <a:ext cx="8324899" cy="123085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4400" b="0" cap="all" baseline="0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234789" y="1699671"/>
            <a:ext cx="918207" cy="611270"/>
          </a:xfrm>
          <a:prstGeom prst="rect">
            <a:avLst/>
          </a:prstGeom>
        </p:spPr>
        <p:txBody>
          <a:bodyPr lIns="0" tIns="0" rIns="0" bIns="0"/>
          <a:lstStyle>
            <a:lvl1pPr marL="0" algn="l" defTabSz="1219170" rtl="0" eaLnBrk="1" latinLnBrk="0" hangingPunct="1">
              <a:lnSpc>
                <a:spcPct val="100000"/>
              </a:lnSpc>
              <a:buClr>
                <a:srgbClr val="DD1D21"/>
              </a:buClr>
              <a:buSzPct val="85000"/>
              <a:buNone/>
              <a:tabLst>
                <a:tab pos="1081088" algn="l"/>
              </a:tabLst>
              <a:defRPr lang="en-GB" sz="3000" kern="10000" spc="-200" baseline="0" dirty="0">
                <a:ln w="3175">
                  <a:noFill/>
                </a:ln>
                <a:solidFill>
                  <a:schemeClr val="bg1"/>
                </a:solidFill>
                <a:latin typeface="Futura Bold"/>
                <a:ea typeface="Arial" charset="0"/>
                <a:cs typeface="Futura Bold"/>
              </a:defRPr>
            </a:lvl1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5" name="Text Box 11" descr="&lt;COMPANY_NAME&gt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US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Exploration and Production Inc.</a:t>
            </a:r>
            <a:endParaRPr lang="en-GB" sz="850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19362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lang="en-US" sz="2400" b="0" kern="1200" cap="none" baseline="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1219170" rtl="0" eaLnBrk="1" latinLnBrk="0" hangingPunct="1">
              <a:lnSpc>
                <a:spcPct val="95000"/>
              </a:lnSpc>
              <a:spcBef>
                <a:spcPct val="0"/>
              </a:spcBef>
              <a:buNone/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dirty="0" smtClean="0"/>
              <a:pPr/>
              <a:t>‹#›</a:t>
            </a:fld>
            <a:endParaRPr lang="en-GB" noProof="1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Footer </a:t>
            </a:r>
          </a:p>
        </p:txBody>
      </p:sp>
      <p:sp>
        <p:nvSpPr>
          <p:cNvPr id="7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BA86D336-B92D-4AE9-A6F4-DEF617A242CA}" type="datetime4">
              <a:rPr lang="en-US" noProof="1" smtClean="0"/>
              <a:t>August 22, 2019</a:t>
            </a:fld>
            <a:endParaRPr lang="en-GB" noProof="1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5B3FE5E-F9F3-4E6C-BF9B-C2B2E00174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33801" y="173038"/>
            <a:ext cx="6446838" cy="150812"/>
          </a:xfrm>
        </p:spPr>
        <p:txBody>
          <a:bodyPr/>
          <a:lstStyle>
            <a:lvl1pPr algn="r">
              <a:lnSpc>
                <a:spcPct val="10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885028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257208" indent="-128603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10837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40270"/>
            <a:ext cx="11094171" cy="8581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334857"/>
            <a:ext cx="5384800" cy="492614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011" y="1334857"/>
            <a:ext cx="5384800" cy="4926142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10617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7634" y="1327151"/>
            <a:ext cx="11106153" cy="4918084"/>
          </a:xfrm>
          <a:prstGeom prst="rect">
            <a:avLst/>
          </a:prstGeom>
          <a:solidFill>
            <a:srgbClr val="EDED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91" tIns="34296" rIns="68591" bIns="34296" rtlCol="0" anchor="ctr"/>
          <a:lstStyle/>
          <a:p>
            <a:pPr algn="ctr"/>
            <a:endParaRPr lang="en-US" sz="11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40270"/>
            <a:ext cx="11094171" cy="8581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326165"/>
            <a:ext cx="5384800" cy="4919071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011" y="1326165"/>
            <a:ext cx="5384800" cy="4919071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31974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7634" y="1327151"/>
            <a:ext cx="11106153" cy="4918084"/>
          </a:xfrm>
          <a:prstGeom prst="rect">
            <a:avLst/>
          </a:prstGeom>
          <a:solidFill>
            <a:srgbClr val="EDED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91" tIns="34296" rIns="68591" bIns="34296" rtlCol="0" anchor="ctr"/>
          <a:lstStyle/>
          <a:p>
            <a:pPr algn="ctr"/>
            <a:endParaRPr lang="en-US" sz="11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37633" y="1327150"/>
            <a:ext cx="11094720" cy="4914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8171157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40270"/>
            <a:ext cx="11094171" cy="8581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45630" y="1327150"/>
            <a:ext cx="5552105" cy="4934012"/>
          </a:xfrm>
          <a:solidFill>
            <a:schemeClr val="tx2"/>
          </a:solidFill>
        </p:spPr>
        <p:txBody>
          <a:bodyPr vert="horz" lIns="329239" tIns="274366" rIns="329239" bIns="274366" rtlCol="0">
            <a:noAutofit/>
          </a:bodyPr>
          <a:lstStyle>
            <a:lvl1pPr marL="0" indent="0">
              <a:buNone/>
              <a:defRPr lang="en-US" sz="1187" dirty="0" smtClean="0">
                <a:solidFill>
                  <a:schemeClr val="bg1"/>
                </a:solidFill>
              </a:defRPr>
            </a:lvl1pPr>
            <a:lvl2pPr marL="128603" indent="0">
              <a:buNone/>
              <a:defRPr lang="en-US" dirty="0" smtClean="0">
                <a:solidFill>
                  <a:schemeClr val="bg1"/>
                </a:solidFill>
              </a:defRPr>
            </a:lvl2pPr>
            <a:lvl3pPr marL="257208" indent="0">
              <a:buNone/>
              <a:defRPr lang="en-US" dirty="0" smtClean="0">
                <a:solidFill>
                  <a:schemeClr val="bg1"/>
                </a:solidFill>
              </a:defRPr>
            </a:lvl3pPr>
            <a:lvl4pPr marL="385811" indent="0">
              <a:buNone/>
              <a:defRPr lang="en-US" dirty="0" smtClean="0">
                <a:solidFill>
                  <a:schemeClr val="bg1"/>
                </a:solidFill>
              </a:defRPr>
            </a:lvl4pPr>
            <a:lvl5pPr marL="514415" indent="0">
              <a:buNone/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91534" y="1327150"/>
            <a:ext cx="5554839" cy="49377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690487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40270"/>
            <a:ext cx="11094171" cy="8581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86594" y="1327150"/>
            <a:ext cx="5557193" cy="4934012"/>
          </a:xfrm>
          <a:solidFill>
            <a:srgbClr val="0B2D71"/>
          </a:solidFill>
        </p:spPr>
        <p:txBody>
          <a:bodyPr vert="horz" lIns="329239" tIns="274366" rIns="329239" bIns="274366" rtlCol="0">
            <a:noAutofit/>
          </a:bodyPr>
          <a:lstStyle>
            <a:lvl1pPr marL="0" indent="0">
              <a:buNone/>
              <a:defRPr lang="en-US" sz="1187" dirty="0" smtClean="0">
                <a:solidFill>
                  <a:schemeClr val="bg1"/>
                </a:solidFill>
              </a:defRPr>
            </a:lvl1pPr>
            <a:lvl2pPr marL="128603" indent="0">
              <a:buNone/>
              <a:defRPr lang="en-US" dirty="0" smtClean="0">
                <a:solidFill>
                  <a:schemeClr val="bg1"/>
                </a:solidFill>
              </a:defRPr>
            </a:lvl2pPr>
            <a:lvl3pPr marL="257208" indent="0">
              <a:buNone/>
              <a:defRPr lang="en-US" dirty="0" smtClean="0">
                <a:solidFill>
                  <a:schemeClr val="bg1"/>
                </a:solidFill>
              </a:defRPr>
            </a:lvl3pPr>
            <a:lvl4pPr marL="385811" indent="0">
              <a:buNone/>
              <a:defRPr lang="en-US" dirty="0" smtClean="0">
                <a:solidFill>
                  <a:schemeClr val="bg1"/>
                </a:solidFill>
              </a:defRPr>
            </a:lvl4pPr>
            <a:lvl5pPr marL="514415" indent="0">
              <a:buNone/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7635" y="1327150"/>
            <a:ext cx="5558368" cy="49377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09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49D3-4EF3-4ED7-9BC0-57925FABE0CE}" type="datetime1">
              <a:rPr lang="en-US" smtClean="0"/>
              <a:t>8/22/2019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Technology Collaboration Center - 2019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3B74-EEEA-4274-A9DC-F8AB966D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641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8916" y="1052694"/>
            <a:ext cx="11094171" cy="4752612"/>
          </a:xfrm>
        </p:spPr>
        <p:txBody>
          <a:bodyPr anchor="ctr"/>
          <a:lstStyle>
            <a:lvl1pPr marL="0" indent="0" algn="ctr">
              <a:spcBef>
                <a:spcPts val="900"/>
              </a:spcBef>
              <a:buNone/>
              <a:defRPr sz="3000" b="1">
                <a:solidFill>
                  <a:schemeClr val="bg1"/>
                </a:solidFill>
              </a:defRPr>
            </a:lvl1pPr>
            <a:lvl2pPr marL="257208" indent="-128603"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52798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4909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42" y="2130826"/>
            <a:ext cx="10363518" cy="14695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483" y="3886060"/>
            <a:ext cx="8535035" cy="17531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8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2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E238-7050-4959-A490-93359CB179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71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75F7-98FD-4D05-8C3F-C506B544AE03}" type="datetimeFigureOut">
              <a:rPr lang="tr-TR" smtClean="0"/>
              <a:t>22.08.2019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E238-7050-4959-A490-93359CB179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05584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6" y="4406598"/>
            <a:ext cx="10363518" cy="1362713"/>
          </a:xfrm>
        </p:spPr>
        <p:txBody>
          <a:bodyPr anchor="t"/>
          <a:lstStyle>
            <a:lvl1pPr algn="l">
              <a:defRPr sz="2666" b="1" cap="all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6" y="2906346"/>
            <a:ext cx="10363518" cy="1500254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6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356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03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71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3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06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274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42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75F7-98FD-4D05-8C3F-C506B544AE03}" type="datetimeFigureOut">
              <a:rPr lang="tr-TR" smtClean="0"/>
              <a:t>22.08.2019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E238-7050-4959-A490-93359CB179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58813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94" y="1599707"/>
            <a:ext cx="5435715" cy="4526153"/>
          </a:xfrm>
        </p:spPr>
        <p:txBody>
          <a:bodyPr/>
          <a:lstStyle>
            <a:lvl1pPr>
              <a:defRPr sz="1866"/>
            </a:lvl1pPr>
            <a:lvl2pPr>
              <a:defRPr sz="1599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792" y="1599707"/>
            <a:ext cx="5435715" cy="4526153"/>
          </a:xfrm>
        </p:spPr>
        <p:txBody>
          <a:bodyPr/>
          <a:lstStyle>
            <a:lvl1pPr>
              <a:defRPr sz="1866"/>
            </a:lvl1pPr>
            <a:lvl2pPr>
              <a:defRPr sz="1599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75F7-98FD-4D05-8C3F-C506B544AE03}" type="datetimeFigureOut">
              <a:rPr lang="tr-TR" smtClean="0"/>
              <a:t>22.08.2019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E238-7050-4959-A490-93359CB179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99014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94" y="1535169"/>
            <a:ext cx="5387040" cy="640094"/>
          </a:xfrm>
        </p:spPr>
        <p:txBody>
          <a:bodyPr anchor="b"/>
          <a:lstStyle>
            <a:lvl1pPr marL="0" indent="0">
              <a:buNone/>
              <a:defRPr sz="1599" b="1"/>
            </a:lvl1pPr>
            <a:lvl2pPr marL="304678" indent="0">
              <a:buNone/>
              <a:defRPr sz="1333" b="1"/>
            </a:lvl2pPr>
            <a:lvl3pPr marL="609356" indent="0">
              <a:buNone/>
              <a:defRPr sz="1200" b="1"/>
            </a:lvl3pPr>
            <a:lvl4pPr marL="914034" indent="0">
              <a:buNone/>
              <a:defRPr sz="1066" b="1"/>
            </a:lvl4pPr>
            <a:lvl5pPr marL="1218712" indent="0">
              <a:buNone/>
              <a:defRPr sz="1066" b="1"/>
            </a:lvl5pPr>
            <a:lvl6pPr marL="1523390" indent="0">
              <a:buNone/>
              <a:defRPr sz="1066" b="1"/>
            </a:lvl6pPr>
            <a:lvl7pPr marL="1828068" indent="0">
              <a:buNone/>
              <a:defRPr sz="1066" b="1"/>
            </a:lvl7pPr>
            <a:lvl8pPr marL="2132747" indent="0">
              <a:buNone/>
              <a:defRPr sz="1066" b="1"/>
            </a:lvl8pPr>
            <a:lvl9pPr marL="2437425" indent="0">
              <a:buNone/>
              <a:defRPr sz="10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94" y="2175263"/>
            <a:ext cx="5387040" cy="3950597"/>
          </a:xfrm>
        </p:spPr>
        <p:txBody>
          <a:bodyPr/>
          <a:lstStyle>
            <a:lvl1pPr>
              <a:defRPr sz="1599"/>
            </a:lvl1pPr>
            <a:lvl2pPr>
              <a:defRPr sz="1333"/>
            </a:lvl2pPr>
            <a:lvl3pPr>
              <a:defRPr sz="1200"/>
            </a:lvl3pPr>
            <a:lvl4pPr>
              <a:defRPr sz="1066"/>
            </a:lvl4pPr>
            <a:lvl5pPr>
              <a:defRPr sz="1066"/>
            </a:lvl5pPr>
            <a:lvl6pPr>
              <a:defRPr sz="1066"/>
            </a:lvl6pPr>
            <a:lvl7pPr>
              <a:defRPr sz="1066"/>
            </a:lvl7pPr>
            <a:lvl8pPr>
              <a:defRPr sz="1066"/>
            </a:lvl8pPr>
            <a:lvl9pPr>
              <a:defRPr sz="10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51" y="1535169"/>
            <a:ext cx="5389155" cy="640094"/>
          </a:xfrm>
        </p:spPr>
        <p:txBody>
          <a:bodyPr anchor="b"/>
          <a:lstStyle>
            <a:lvl1pPr marL="0" indent="0">
              <a:buNone/>
              <a:defRPr sz="1599" b="1"/>
            </a:lvl1pPr>
            <a:lvl2pPr marL="304678" indent="0">
              <a:buNone/>
              <a:defRPr sz="1333" b="1"/>
            </a:lvl2pPr>
            <a:lvl3pPr marL="609356" indent="0">
              <a:buNone/>
              <a:defRPr sz="1200" b="1"/>
            </a:lvl3pPr>
            <a:lvl4pPr marL="914034" indent="0">
              <a:buNone/>
              <a:defRPr sz="1066" b="1"/>
            </a:lvl4pPr>
            <a:lvl5pPr marL="1218712" indent="0">
              <a:buNone/>
              <a:defRPr sz="1066" b="1"/>
            </a:lvl5pPr>
            <a:lvl6pPr marL="1523390" indent="0">
              <a:buNone/>
              <a:defRPr sz="1066" b="1"/>
            </a:lvl6pPr>
            <a:lvl7pPr marL="1828068" indent="0">
              <a:buNone/>
              <a:defRPr sz="1066" b="1"/>
            </a:lvl7pPr>
            <a:lvl8pPr marL="2132747" indent="0">
              <a:buNone/>
              <a:defRPr sz="1066" b="1"/>
            </a:lvl8pPr>
            <a:lvl9pPr marL="2437425" indent="0">
              <a:buNone/>
              <a:defRPr sz="10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51" y="2175263"/>
            <a:ext cx="5389155" cy="3950597"/>
          </a:xfrm>
        </p:spPr>
        <p:txBody>
          <a:bodyPr/>
          <a:lstStyle>
            <a:lvl1pPr>
              <a:defRPr sz="1599"/>
            </a:lvl1pPr>
            <a:lvl2pPr>
              <a:defRPr sz="1333"/>
            </a:lvl2pPr>
            <a:lvl3pPr>
              <a:defRPr sz="1200"/>
            </a:lvl3pPr>
            <a:lvl4pPr>
              <a:defRPr sz="1066"/>
            </a:lvl4pPr>
            <a:lvl5pPr>
              <a:defRPr sz="1066"/>
            </a:lvl5pPr>
            <a:lvl6pPr>
              <a:defRPr sz="1066"/>
            </a:lvl6pPr>
            <a:lvl7pPr>
              <a:defRPr sz="1066"/>
            </a:lvl7pPr>
            <a:lvl8pPr>
              <a:defRPr sz="1066"/>
            </a:lvl8pPr>
            <a:lvl9pPr>
              <a:defRPr sz="10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75F7-98FD-4D05-8C3F-C506B544AE03}" type="datetimeFigureOut">
              <a:rPr lang="tr-TR" smtClean="0"/>
              <a:t>22.08.2019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E238-7050-4959-A490-93359CB179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60320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75F7-98FD-4D05-8C3F-C506B544AE03}" type="datetimeFigureOut">
              <a:rPr lang="tr-TR" smtClean="0"/>
              <a:t>22.08.2019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E238-7050-4959-A490-93359CB179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46055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75F7-98FD-4D05-8C3F-C506B544AE03}" type="datetimeFigureOut">
              <a:rPr lang="tr-TR" smtClean="0"/>
              <a:t>22.08.2019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E238-7050-4959-A490-93359CB179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23263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94" y="272967"/>
            <a:ext cx="4011446" cy="1161691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5" y="272966"/>
            <a:ext cx="6815541" cy="5852894"/>
          </a:xfrm>
        </p:spPr>
        <p:txBody>
          <a:bodyPr/>
          <a:lstStyle>
            <a:lvl1pPr>
              <a:defRPr sz="2132"/>
            </a:lvl1pPr>
            <a:lvl2pPr>
              <a:defRPr sz="1866"/>
            </a:lvl2pPr>
            <a:lvl3pPr>
              <a:defRPr sz="1599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94" y="1434658"/>
            <a:ext cx="4011446" cy="4691202"/>
          </a:xfrm>
        </p:spPr>
        <p:txBody>
          <a:bodyPr/>
          <a:lstStyle>
            <a:lvl1pPr marL="0" indent="0">
              <a:buNone/>
              <a:defRPr sz="933"/>
            </a:lvl1pPr>
            <a:lvl2pPr marL="304678" indent="0">
              <a:buNone/>
              <a:defRPr sz="800"/>
            </a:lvl2pPr>
            <a:lvl3pPr marL="609356" indent="0">
              <a:buNone/>
              <a:defRPr sz="666"/>
            </a:lvl3pPr>
            <a:lvl4pPr marL="914034" indent="0">
              <a:buNone/>
              <a:defRPr sz="600"/>
            </a:lvl4pPr>
            <a:lvl5pPr marL="1218712" indent="0">
              <a:buNone/>
              <a:defRPr sz="600"/>
            </a:lvl5pPr>
            <a:lvl6pPr marL="1523390" indent="0">
              <a:buNone/>
              <a:defRPr sz="600"/>
            </a:lvl6pPr>
            <a:lvl7pPr marL="1828068" indent="0">
              <a:buNone/>
              <a:defRPr sz="600"/>
            </a:lvl7pPr>
            <a:lvl8pPr marL="2132747" indent="0">
              <a:buNone/>
              <a:defRPr sz="600"/>
            </a:lvl8pPr>
            <a:lvl9pPr marL="2437425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75F7-98FD-4D05-8C3F-C506B544AE03}" type="datetimeFigureOut">
              <a:rPr lang="tr-TR" smtClean="0"/>
              <a:t>22.08.2019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E238-7050-4959-A490-93359CB179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256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D4EA5-F08C-4B10-8D4D-B054729304A3}" type="datetime1">
              <a:rPr lang="en-US" smtClean="0"/>
              <a:t>8/22/2019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Technology Collaboration Center - 2019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3B74-EEEA-4274-A9DC-F8AB966D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571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303" y="4800177"/>
            <a:ext cx="7316046" cy="567092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303" y="612587"/>
            <a:ext cx="7316046" cy="4114588"/>
          </a:xfrm>
        </p:spPr>
        <p:txBody>
          <a:bodyPr/>
          <a:lstStyle>
            <a:lvl1pPr marL="0" indent="0">
              <a:buNone/>
              <a:defRPr sz="2132"/>
            </a:lvl1pPr>
            <a:lvl2pPr marL="304678" indent="0">
              <a:buNone/>
              <a:defRPr sz="1866"/>
            </a:lvl2pPr>
            <a:lvl3pPr marL="609356" indent="0">
              <a:buNone/>
              <a:defRPr sz="1599"/>
            </a:lvl3pPr>
            <a:lvl4pPr marL="914034" indent="0">
              <a:buNone/>
              <a:defRPr sz="1333"/>
            </a:lvl4pPr>
            <a:lvl5pPr marL="1218712" indent="0">
              <a:buNone/>
              <a:defRPr sz="1333"/>
            </a:lvl5pPr>
            <a:lvl6pPr marL="1523390" indent="0">
              <a:buNone/>
              <a:defRPr sz="1333"/>
            </a:lvl6pPr>
            <a:lvl7pPr marL="1828068" indent="0">
              <a:buNone/>
              <a:defRPr sz="1333"/>
            </a:lvl7pPr>
            <a:lvl8pPr marL="2132747" indent="0">
              <a:buNone/>
              <a:defRPr sz="1333"/>
            </a:lvl8pPr>
            <a:lvl9pPr marL="2437425" indent="0">
              <a:buNone/>
              <a:defRPr sz="1333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303" y="5367270"/>
            <a:ext cx="7316046" cy="805143"/>
          </a:xfrm>
        </p:spPr>
        <p:txBody>
          <a:bodyPr/>
          <a:lstStyle>
            <a:lvl1pPr marL="0" indent="0">
              <a:buNone/>
              <a:defRPr sz="933"/>
            </a:lvl1pPr>
            <a:lvl2pPr marL="304678" indent="0">
              <a:buNone/>
              <a:defRPr sz="800"/>
            </a:lvl2pPr>
            <a:lvl3pPr marL="609356" indent="0">
              <a:buNone/>
              <a:defRPr sz="666"/>
            </a:lvl3pPr>
            <a:lvl4pPr marL="914034" indent="0">
              <a:buNone/>
              <a:defRPr sz="600"/>
            </a:lvl4pPr>
            <a:lvl5pPr marL="1218712" indent="0">
              <a:buNone/>
              <a:defRPr sz="600"/>
            </a:lvl5pPr>
            <a:lvl6pPr marL="1523390" indent="0">
              <a:buNone/>
              <a:defRPr sz="600"/>
            </a:lvl6pPr>
            <a:lvl7pPr marL="1828068" indent="0">
              <a:buNone/>
              <a:defRPr sz="600"/>
            </a:lvl7pPr>
            <a:lvl8pPr marL="2132747" indent="0">
              <a:buNone/>
              <a:defRPr sz="600"/>
            </a:lvl8pPr>
            <a:lvl9pPr marL="2437425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75F7-98FD-4D05-8C3F-C506B544AE03}" type="datetimeFigureOut">
              <a:rPr lang="tr-TR" smtClean="0"/>
              <a:t>22.08.2019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E238-7050-4959-A490-93359CB179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34585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75F7-98FD-4D05-8C3F-C506B544AE03}" type="datetimeFigureOut">
              <a:rPr lang="tr-TR" smtClean="0"/>
              <a:t>22.08.2019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E238-7050-4959-A490-93359CB179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95820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82" y="275083"/>
            <a:ext cx="2742724" cy="58507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94" y="275083"/>
            <a:ext cx="8128706" cy="58507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75F7-98FD-4D05-8C3F-C506B544AE03}" type="datetimeFigureOut">
              <a:rPr lang="tr-TR" smtClean="0"/>
              <a:t>22.08.2019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E238-7050-4959-A490-93359CB179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75273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" y="6308725"/>
            <a:ext cx="12192000" cy="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</p:spPr>
        <p:txBody>
          <a:bodyPr lIns="121893" tIns="60947" rIns="121893" bIns="60947"/>
          <a:lstStyle/>
          <a:p>
            <a:pPr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1" y="6315807"/>
            <a:ext cx="12192000" cy="36930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121893" tIns="60947" rIns="121893" bIns="60947">
            <a:spAutoFit/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1600" b="0" i="1" dirty="0">
                <a:solidFill>
                  <a:schemeClr val="tx1"/>
                </a:solidFill>
                <a:latin typeface="Century Gothic" pitchFamily="34" charset="0"/>
              </a:rPr>
              <a:t>© 2019 Aviar Technology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1" y="2435238"/>
            <a:ext cx="103632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191000"/>
            <a:ext cx="8534401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86709507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96655"/>
            <a:ext cx="12192000" cy="61774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3"/>
            <a:ext cx="10972801" cy="5130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0863926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6"/>
          </a:xfrm>
        </p:spPr>
        <p:txBody>
          <a:bodyPr anchor="t"/>
          <a:lstStyle>
            <a:lvl1pPr algn="l">
              <a:defRPr sz="53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468" indent="0">
              <a:buNone/>
              <a:defRPr sz="2400"/>
            </a:lvl2pPr>
            <a:lvl3pPr marL="1218936" indent="0">
              <a:buNone/>
              <a:defRPr sz="2100"/>
            </a:lvl3pPr>
            <a:lvl4pPr marL="1828404" indent="0">
              <a:buNone/>
              <a:defRPr sz="1900"/>
            </a:lvl4pPr>
            <a:lvl5pPr marL="2437872" indent="0">
              <a:buNone/>
              <a:defRPr sz="1900"/>
            </a:lvl5pPr>
            <a:lvl6pPr marL="3047340" indent="0">
              <a:buNone/>
              <a:defRPr sz="1900"/>
            </a:lvl6pPr>
            <a:lvl7pPr marL="3656808" indent="0">
              <a:buNone/>
              <a:defRPr sz="1900"/>
            </a:lvl7pPr>
            <a:lvl8pPr marL="4266275" indent="0">
              <a:buNone/>
              <a:defRPr sz="1900"/>
            </a:lvl8pPr>
            <a:lvl9pPr marL="4875744" indent="0">
              <a:buNone/>
              <a:defRPr sz="1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5406140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96655"/>
            <a:ext cx="12192000" cy="61774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3"/>
            <a:ext cx="5384800" cy="51308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3"/>
            <a:ext cx="5384800" cy="51308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6972417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43006"/>
            <a:ext cx="5386917" cy="639763"/>
          </a:xfrm>
        </p:spPr>
        <p:txBody>
          <a:bodyPr anchor="b"/>
          <a:lstStyle>
            <a:lvl1pPr marL="0" indent="0">
              <a:buNone/>
              <a:defRPr sz="3200" b="0"/>
            </a:lvl1pPr>
            <a:lvl2pPr marL="609468" indent="0">
              <a:buNone/>
              <a:defRPr sz="2700" b="1"/>
            </a:lvl2pPr>
            <a:lvl3pPr marL="1218936" indent="0">
              <a:buNone/>
              <a:defRPr sz="2400" b="1"/>
            </a:lvl3pPr>
            <a:lvl4pPr marL="1828404" indent="0">
              <a:buNone/>
              <a:defRPr sz="2100" b="1"/>
            </a:lvl4pPr>
            <a:lvl5pPr marL="2437872" indent="0">
              <a:buNone/>
              <a:defRPr sz="2100" b="1"/>
            </a:lvl5pPr>
            <a:lvl6pPr marL="3047340" indent="0">
              <a:buNone/>
              <a:defRPr sz="2100" b="1"/>
            </a:lvl6pPr>
            <a:lvl7pPr marL="3656808" indent="0">
              <a:buNone/>
              <a:defRPr sz="2100" b="1"/>
            </a:lvl7pPr>
            <a:lvl8pPr marL="4266275" indent="0">
              <a:buNone/>
              <a:defRPr sz="2100" b="1"/>
            </a:lvl8pPr>
            <a:lvl9pPr marL="48757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28800"/>
            <a:ext cx="5386917" cy="44196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143006"/>
            <a:ext cx="5389033" cy="639763"/>
          </a:xfrm>
        </p:spPr>
        <p:txBody>
          <a:bodyPr anchor="b"/>
          <a:lstStyle>
            <a:lvl1pPr marL="0" indent="0">
              <a:buNone/>
              <a:defRPr sz="3200" b="0"/>
            </a:lvl1pPr>
            <a:lvl2pPr marL="609468" indent="0">
              <a:buNone/>
              <a:defRPr sz="2700" b="1"/>
            </a:lvl2pPr>
            <a:lvl3pPr marL="1218936" indent="0">
              <a:buNone/>
              <a:defRPr sz="2400" b="1"/>
            </a:lvl3pPr>
            <a:lvl4pPr marL="1828404" indent="0">
              <a:buNone/>
              <a:defRPr sz="2100" b="1"/>
            </a:lvl4pPr>
            <a:lvl5pPr marL="2437872" indent="0">
              <a:buNone/>
              <a:defRPr sz="2100" b="1"/>
            </a:lvl5pPr>
            <a:lvl6pPr marL="3047340" indent="0">
              <a:buNone/>
              <a:defRPr sz="2100" b="1"/>
            </a:lvl6pPr>
            <a:lvl7pPr marL="3656808" indent="0">
              <a:buNone/>
              <a:defRPr sz="2100" b="1"/>
            </a:lvl7pPr>
            <a:lvl8pPr marL="4266275" indent="0">
              <a:buNone/>
              <a:defRPr sz="2100" b="1"/>
            </a:lvl8pPr>
            <a:lvl9pPr marL="48757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1828800"/>
            <a:ext cx="5389033" cy="44196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" y="296655"/>
            <a:ext cx="12192000" cy="61774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0619579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96655"/>
            <a:ext cx="12192000" cy="61774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1012418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Plus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96655"/>
            <a:ext cx="12192000" cy="61774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201" y="914406"/>
            <a:ext cx="11785600" cy="411479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773506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BE0F-4050-4F3F-9078-5F1D81EEE239}" type="datetime1">
              <a:rPr lang="en-US" smtClean="0"/>
              <a:t>8/22/2019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Technology Collaboration Center - 2019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3B74-EEEA-4274-A9DC-F8AB966D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84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Sup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9757"/>
            <a:ext cx="12192000" cy="63464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43529"/>
            <a:ext cx="12192000" cy="423683"/>
          </a:xfrm>
        </p:spPr>
        <p:txBody>
          <a:bodyPr tIns="0"/>
          <a:lstStyle>
            <a:lvl1pPr algn="ctr">
              <a:buNone/>
              <a:defRPr sz="2000"/>
            </a:lvl1pPr>
          </a:lstStyle>
          <a:p>
            <a:pPr lvl="0"/>
            <a:r>
              <a:rPr lang="en-US" dirty="0"/>
              <a:t>Click to edit Super Title</a:t>
            </a:r>
          </a:p>
        </p:txBody>
      </p:sp>
    </p:spTree>
    <p:extLst>
      <p:ext uri="{BB962C8B-B14F-4D97-AF65-F5344CB8AC3E}">
        <p14:creationId xmlns:p14="http://schemas.microsoft.com/office/powerpoint/2010/main" val="1457145396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96655"/>
            <a:ext cx="12192000" cy="61774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86013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137956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4" y="1157290"/>
            <a:ext cx="4011084" cy="1162051"/>
          </a:xfrm>
        </p:spPr>
        <p:txBody>
          <a:bodyPr anchor="b"/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57290"/>
            <a:ext cx="6815667" cy="5091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4" y="2319341"/>
            <a:ext cx="4011084" cy="3929061"/>
          </a:xfrm>
        </p:spPr>
        <p:txBody>
          <a:bodyPr/>
          <a:lstStyle>
            <a:lvl1pPr marL="0" indent="0">
              <a:buNone/>
              <a:defRPr sz="1900"/>
            </a:lvl1pPr>
            <a:lvl2pPr marL="609468" indent="0">
              <a:buNone/>
              <a:defRPr sz="1600"/>
            </a:lvl2pPr>
            <a:lvl3pPr marL="1218936" indent="0">
              <a:buNone/>
              <a:defRPr sz="1300"/>
            </a:lvl3pPr>
            <a:lvl4pPr marL="1828404" indent="0">
              <a:buNone/>
              <a:defRPr sz="1200"/>
            </a:lvl4pPr>
            <a:lvl5pPr marL="2437872" indent="0">
              <a:buNone/>
              <a:defRPr sz="1200"/>
            </a:lvl5pPr>
            <a:lvl6pPr marL="3047340" indent="0">
              <a:buNone/>
              <a:defRPr sz="1200"/>
            </a:lvl6pPr>
            <a:lvl7pPr marL="3656808" indent="0">
              <a:buNone/>
              <a:defRPr sz="1200"/>
            </a:lvl7pPr>
            <a:lvl8pPr marL="4266275" indent="0">
              <a:buNone/>
              <a:defRPr sz="1200"/>
            </a:lvl8pPr>
            <a:lvl9pPr marL="4875744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326184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2"/>
            <a:ext cx="7315200" cy="566739"/>
          </a:xfrm>
        </p:spPr>
        <p:txBody>
          <a:bodyPr anchor="b"/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68" indent="0">
              <a:buNone/>
              <a:defRPr sz="3700"/>
            </a:lvl2pPr>
            <a:lvl3pPr marL="1218936" indent="0">
              <a:buNone/>
              <a:defRPr sz="3200"/>
            </a:lvl3pPr>
            <a:lvl4pPr marL="1828404" indent="0">
              <a:buNone/>
              <a:defRPr sz="2700"/>
            </a:lvl4pPr>
            <a:lvl5pPr marL="2437872" indent="0">
              <a:buNone/>
              <a:defRPr sz="2700"/>
            </a:lvl5pPr>
            <a:lvl6pPr marL="3047340" indent="0">
              <a:buNone/>
              <a:defRPr sz="2700"/>
            </a:lvl6pPr>
            <a:lvl7pPr marL="3656808" indent="0">
              <a:buNone/>
              <a:defRPr sz="2700"/>
            </a:lvl7pPr>
            <a:lvl8pPr marL="4266275" indent="0">
              <a:buNone/>
              <a:defRPr sz="2700"/>
            </a:lvl8pPr>
            <a:lvl9pPr marL="4875744" indent="0">
              <a:buNone/>
              <a:defRPr sz="27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1"/>
            <a:ext cx="7315200" cy="804861"/>
          </a:xfrm>
        </p:spPr>
        <p:txBody>
          <a:bodyPr/>
          <a:lstStyle>
            <a:lvl1pPr marL="0" indent="0">
              <a:buNone/>
              <a:defRPr sz="1900"/>
            </a:lvl1pPr>
            <a:lvl2pPr marL="609468" indent="0">
              <a:buNone/>
              <a:defRPr sz="1600"/>
            </a:lvl2pPr>
            <a:lvl3pPr marL="1218936" indent="0">
              <a:buNone/>
              <a:defRPr sz="1300"/>
            </a:lvl3pPr>
            <a:lvl4pPr marL="1828404" indent="0">
              <a:buNone/>
              <a:defRPr sz="1200"/>
            </a:lvl4pPr>
            <a:lvl5pPr marL="2437872" indent="0">
              <a:buNone/>
              <a:defRPr sz="1200"/>
            </a:lvl5pPr>
            <a:lvl6pPr marL="3047340" indent="0">
              <a:buNone/>
              <a:defRPr sz="1200"/>
            </a:lvl6pPr>
            <a:lvl7pPr marL="3656808" indent="0">
              <a:buNone/>
              <a:defRPr sz="1200"/>
            </a:lvl7pPr>
            <a:lvl8pPr marL="4266275" indent="0">
              <a:buNone/>
              <a:defRPr sz="1200"/>
            </a:lvl8pPr>
            <a:lvl9pPr marL="4875744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725932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96655"/>
            <a:ext cx="12192000" cy="61774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 rot="5400000">
            <a:off x="-3276459" y="3298162"/>
            <a:ext cx="6858002" cy="26167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1100" dirty="0">
                <a:latin typeface="Century Gothic" pitchFamily="34" charset="0"/>
              </a:rPr>
              <a:t>Pre-decisional, for internal NASA use only</a:t>
            </a:r>
          </a:p>
        </p:txBody>
      </p:sp>
    </p:spTree>
    <p:extLst>
      <p:ext uri="{BB962C8B-B14F-4D97-AF65-F5344CB8AC3E}">
        <p14:creationId xmlns:p14="http://schemas.microsoft.com/office/powerpoint/2010/main" val="430479183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04815"/>
            <a:ext cx="2743200" cy="5868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04815"/>
            <a:ext cx="8026400" cy="58689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8071411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90197"/>
            <a:ext cx="12192000" cy="6699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376365"/>
            <a:ext cx="5384800" cy="48974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6365"/>
            <a:ext cx="5384800" cy="48974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0774082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375125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448" lvl="0" indent="-457086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895" lvl="1" indent="-423228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343" lvl="2" indent="-423228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7790" lvl="3" indent="-423228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238" lvl="4" indent="-423228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6686" lvl="5" indent="-423228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133" lvl="6" indent="-423228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5581" lvl="7" indent="-423228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5028" lvl="8" indent="-423228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8099060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70C0F-1218-4BD2-831F-A4B2D19F695A}" type="datetime1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Technology Collaboration Center - 2019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3B74-EEEA-4274-A9DC-F8AB966D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289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1" y="2435238"/>
            <a:ext cx="103632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191000"/>
            <a:ext cx="8534401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1" y="6278316"/>
            <a:ext cx="12192000" cy="36930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121893" tIns="60947" rIns="121893" bIns="60947">
            <a:spAutoFit/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1600" b="0" i="1" dirty="0">
                <a:solidFill>
                  <a:schemeClr val="tx1"/>
                </a:solidFill>
                <a:latin typeface="Century Gothic" pitchFamily="34" charset="0"/>
              </a:rPr>
              <a:t>Aviar Technology, Houston VR Meetup</a:t>
            </a:r>
          </a:p>
        </p:txBody>
      </p:sp>
    </p:spTree>
    <p:extLst>
      <p:ext uri="{BB962C8B-B14F-4D97-AF65-F5344CB8AC3E}">
        <p14:creationId xmlns:p14="http://schemas.microsoft.com/office/powerpoint/2010/main" val="3722485071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3"/>
            <a:ext cx="10972801" cy="513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9251247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6"/>
          </a:xfrm>
        </p:spPr>
        <p:txBody>
          <a:bodyPr anchor="t"/>
          <a:lstStyle>
            <a:lvl1pPr algn="l">
              <a:defRPr sz="53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468" indent="0">
              <a:buNone/>
              <a:defRPr sz="2400"/>
            </a:lvl2pPr>
            <a:lvl3pPr marL="1218936" indent="0">
              <a:buNone/>
              <a:defRPr sz="2100"/>
            </a:lvl3pPr>
            <a:lvl4pPr marL="1828404" indent="0">
              <a:buNone/>
              <a:defRPr sz="1900"/>
            </a:lvl4pPr>
            <a:lvl5pPr marL="2437872" indent="0">
              <a:buNone/>
              <a:defRPr sz="1900"/>
            </a:lvl5pPr>
            <a:lvl6pPr marL="3047340" indent="0">
              <a:buNone/>
              <a:defRPr sz="1900"/>
            </a:lvl6pPr>
            <a:lvl7pPr marL="3656808" indent="0">
              <a:buNone/>
              <a:defRPr sz="1900"/>
            </a:lvl7pPr>
            <a:lvl8pPr marL="4266275" indent="0">
              <a:buNone/>
              <a:defRPr sz="1900"/>
            </a:lvl8pPr>
            <a:lvl9pPr marL="4875744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6997974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3"/>
            <a:ext cx="5384800" cy="51308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3"/>
            <a:ext cx="5384800" cy="51308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3318334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43006"/>
            <a:ext cx="5386917" cy="639763"/>
          </a:xfrm>
        </p:spPr>
        <p:txBody>
          <a:bodyPr anchor="b"/>
          <a:lstStyle>
            <a:lvl1pPr marL="0" indent="0">
              <a:buNone/>
              <a:defRPr sz="3200" b="0"/>
            </a:lvl1pPr>
            <a:lvl2pPr marL="609468" indent="0">
              <a:buNone/>
              <a:defRPr sz="2700" b="1"/>
            </a:lvl2pPr>
            <a:lvl3pPr marL="1218936" indent="0">
              <a:buNone/>
              <a:defRPr sz="2400" b="1"/>
            </a:lvl3pPr>
            <a:lvl4pPr marL="1828404" indent="0">
              <a:buNone/>
              <a:defRPr sz="2100" b="1"/>
            </a:lvl4pPr>
            <a:lvl5pPr marL="2437872" indent="0">
              <a:buNone/>
              <a:defRPr sz="2100" b="1"/>
            </a:lvl5pPr>
            <a:lvl6pPr marL="3047340" indent="0">
              <a:buNone/>
              <a:defRPr sz="2100" b="1"/>
            </a:lvl6pPr>
            <a:lvl7pPr marL="3656808" indent="0">
              <a:buNone/>
              <a:defRPr sz="2100" b="1"/>
            </a:lvl7pPr>
            <a:lvl8pPr marL="4266275" indent="0">
              <a:buNone/>
              <a:defRPr sz="2100" b="1"/>
            </a:lvl8pPr>
            <a:lvl9pPr marL="487574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28800"/>
            <a:ext cx="5386917" cy="44196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143006"/>
            <a:ext cx="5389033" cy="639763"/>
          </a:xfrm>
        </p:spPr>
        <p:txBody>
          <a:bodyPr anchor="b"/>
          <a:lstStyle>
            <a:lvl1pPr marL="0" indent="0">
              <a:buNone/>
              <a:defRPr sz="3200" b="0"/>
            </a:lvl1pPr>
            <a:lvl2pPr marL="609468" indent="0">
              <a:buNone/>
              <a:defRPr sz="2700" b="1"/>
            </a:lvl2pPr>
            <a:lvl3pPr marL="1218936" indent="0">
              <a:buNone/>
              <a:defRPr sz="2400" b="1"/>
            </a:lvl3pPr>
            <a:lvl4pPr marL="1828404" indent="0">
              <a:buNone/>
              <a:defRPr sz="2100" b="1"/>
            </a:lvl4pPr>
            <a:lvl5pPr marL="2437872" indent="0">
              <a:buNone/>
              <a:defRPr sz="2100" b="1"/>
            </a:lvl5pPr>
            <a:lvl6pPr marL="3047340" indent="0">
              <a:buNone/>
              <a:defRPr sz="2100" b="1"/>
            </a:lvl6pPr>
            <a:lvl7pPr marL="3656808" indent="0">
              <a:buNone/>
              <a:defRPr sz="2100" b="1"/>
            </a:lvl7pPr>
            <a:lvl8pPr marL="4266275" indent="0">
              <a:buNone/>
              <a:defRPr sz="2100" b="1"/>
            </a:lvl8pPr>
            <a:lvl9pPr marL="487574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1828800"/>
            <a:ext cx="5389033" cy="44196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" y="296655"/>
            <a:ext cx="12192000" cy="6177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3715258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3492653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Plus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201" y="914406"/>
            <a:ext cx="11785600" cy="411479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78439572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Sup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811"/>
            <a:ext cx="12191999" cy="412401"/>
          </a:xfrm>
        </p:spPr>
        <p:txBody>
          <a:bodyPr tIns="0"/>
          <a:lstStyle>
            <a:lvl1pPr algn="ctr">
              <a:buNone/>
              <a:defRPr sz="2000"/>
            </a:lvl1pPr>
          </a:lstStyle>
          <a:p>
            <a:pPr lvl="0"/>
            <a:r>
              <a:rPr lang="en-US" dirty="0"/>
              <a:t>Click to edit Super Title</a:t>
            </a:r>
          </a:p>
        </p:txBody>
      </p:sp>
    </p:spTree>
    <p:extLst>
      <p:ext uri="{BB962C8B-B14F-4D97-AF65-F5344CB8AC3E}">
        <p14:creationId xmlns:p14="http://schemas.microsoft.com/office/powerpoint/2010/main" val="4186277098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365528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96655"/>
            <a:ext cx="12192000" cy="6177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877639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792A7-E2CA-4F57-A0C7-A9189794DD24}" type="datetime1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Technology Collaboration Center - 2019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3B74-EEEA-4274-A9DC-F8AB966D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417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4" y="1157290"/>
            <a:ext cx="4011084" cy="1162051"/>
          </a:xfrm>
        </p:spPr>
        <p:txBody>
          <a:bodyPr anchor="b"/>
          <a:lstStyle>
            <a:lvl1pPr algn="l">
              <a:defRPr sz="27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57290"/>
            <a:ext cx="6815667" cy="5091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4" y="2319341"/>
            <a:ext cx="4011084" cy="3929061"/>
          </a:xfrm>
        </p:spPr>
        <p:txBody>
          <a:bodyPr/>
          <a:lstStyle>
            <a:lvl1pPr marL="0" indent="0">
              <a:buNone/>
              <a:defRPr sz="1900"/>
            </a:lvl1pPr>
            <a:lvl2pPr marL="609468" indent="0">
              <a:buNone/>
              <a:defRPr sz="1600"/>
            </a:lvl2pPr>
            <a:lvl3pPr marL="1218936" indent="0">
              <a:buNone/>
              <a:defRPr sz="1300"/>
            </a:lvl3pPr>
            <a:lvl4pPr marL="1828404" indent="0">
              <a:buNone/>
              <a:defRPr sz="1200"/>
            </a:lvl4pPr>
            <a:lvl5pPr marL="2437872" indent="0">
              <a:buNone/>
              <a:defRPr sz="1200"/>
            </a:lvl5pPr>
            <a:lvl6pPr marL="3047340" indent="0">
              <a:buNone/>
              <a:defRPr sz="1200"/>
            </a:lvl6pPr>
            <a:lvl7pPr marL="3656808" indent="0">
              <a:buNone/>
              <a:defRPr sz="1200"/>
            </a:lvl7pPr>
            <a:lvl8pPr marL="4266275" indent="0">
              <a:buNone/>
              <a:defRPr sz="1200"/>
            </a:lvl8pPr>
            <a:lvl9pPr marL="48757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922583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2"/>
            <a:ext cx="7315200" cy="566739"/>
          </a:xfrm>
        </p:spPr>
        <p:txBody>
          <a:bodyPr anchor="b"/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68" indent="0">
              <a:buNone/>
              <a:defRPr sz="3700"/>
            </a:lvl2pPr>
            <a:lvl3pPr marL="1218936" indent="0">
              <a:buNone/>
              <a:defRPr sz="3200"/>
            </a:lvl3pPr>
            <a:lvl4pPr marL="1828404" indent="0">
              <a:buNone/>
              <a:defRPr sz="2700"/>
            </a:lvl4pPr>
            <a:lvl5pPr marL="2437872" indent="0">
              <a:buNone/>
              <a:defRPr sz="2700"/>
            </a:lvl5pPr>
            <a:lvl6pPr marL="3047340" indent="0">
              <a:buNone/>
              <a:defRPr sz="2700"/>
            </a:lvl6pPr>
            <a:lvl7pPr marL="3656808" indent="0">
              <a:buNone/>
              <a:defRPr sz="2700"/>
            </a:lvl7pPr>
            <a:lvl8pPr marL="4266275" indent="0">
              <a:buNone/>
              <a:defRPr sz="2700"/>
            </a:lvl8pPr>
            <a:lvl9pPr marL="4875744" indent="0">
              <a:buNone/>
              <a:defRPr sz="27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1"/>
            <a:ext cx="7315200" cy="804861"/>
          </a:xfrm>
        </p:spPr>
        <p:txBody>
          <a:bodyPr/>
          <a:lstStyle>
            <a:lvl1pPr marL="0" indent="0">
              <a:buNone/>
              <a:defRPr sz="1900"/>
            </a:lvl1pPr>
            <a:lvl2pPr marL="609468" indent="0">
              <a:buNone/>
              <a:defRPr sz="1600"/>
            </a:lvl2pPr>
            <a:lvl3pPr marL="1218936" indent="0">
              <a:buNone/>
              <a:defRPr sz="1300"/>
            </a:lvl3pPr>
            <a:lvl4pPr marL="1828404" indent="0">
              <a:buNone/>
              <a:defRPr sz="1200"/>
            </a:lvl4pPr>
            <a:lvl5pPr marL="2437872" indent="0">
              <a:buNone/>
              <a:defRPr sz="1200"/>
            </a:lvl5pPr>
            <a:lvl6pPr marL="3047340" indent="0">
              <a:buNone/>
              <a:defRPr sz="1200"/>
            </a:lvl6pPr>
            <a:lvl7pPr marL="3656808" indent="0">
              <a:buNone/>
              <a:defRPr sz="1200"/>
            </a:lvl7pPr>
            <a:lvl8pPr marL="4266275" indent="0">
              <a:buNone/>
              <a:defRPr sz="1200"/>
            </a:lvl8pPr>
            <a:lvl9pPr marL="48757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3872822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1323412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04815"/>
            <a:ext cx="2743200" cy="5868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04815"/>
            <a:ext cx="8026400" cy="5868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216995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230618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equations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69332" y="2362202"/>
            <a:ext cx="118872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/>
          <p:cNvSpPr/>
          <p:nvPr userDrawn="1"/>
        </p:nvSpPr>
        <p:spPr>
          <a:xfrm>
            <a:off x="158043" y="4411134"/>
            <a:ext cx="118872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04799" y="2725739"/>
            <a:ext cx="11559823" cy="821795"/>
          </a:xfrm>
        </p:spPr>
        <p:txBody>
          <a:bodyPr/>
          <a:lstStyle>
            <a:lvl1pPr marL="0" indent="0">
              <a:buNone/>
              <a:defRPr sz="5000" b="1" cap="all">
                <a:solidFill>
                  <a:srgbClr val="007AC9"/>
                </a:solidFill>
                <a:latin typeface="+mj-lt"/>
              </a:defRPr>
            </a:lvl1pPr>
            <a:lvl2pPr marL="388937" indent="0">
              <a:buNone/>
              <a:defRPr sz="5000" b="1">
                <a:solidFill>
                  <a:schemeClr val="tx2"/>
                </a:solidFill>
                <a:latin typeface="+mj-lt"/>
              </a:defRPr>
            </a:lvl2pPr>
            <a:lvl3pPr marL="698500" indent="0">
              <a:buNone/>
              <a:defRPr sz="5000" b="1">
                <a:solidFill>
                  <a:schemeClr val="tx2"/>
                </a:solidFill>
                <a:latin typeface="+mj-lt"/>
              </a:defRPr>
            </a:lvl3pPr>
            <a:lvl4pPr marL="1023938" indent="0">
              <a:buNone/>
              <a:defRPr sz="5000" b="1">
                <a:solidFill>
                  <a:schemeClr val="tx2"/>
                </a:solidFill>
                <a:latin typeface="+mj-lt"/>
              </a:defRPr>
            </a:lvl4pPr>
            <a:lvl5pPr marL="1349375" indent="0">
              <a:buNone/>
              <a:defRPr sz="50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04800" y="3649664"/>
            <a:ext cx="11559117" cy="600075"/>
          </a:xfrm>
        </p:spPr>
        <p:txBody>
          <a:bodyPr/>
          <a:lstStyle>
            <a:lvl1pPr marL="0" indent="0">
              <a:buNone/>
              <a:defRPr b="1" cap="all">
                <a:solidFill>
                  <a:schemeClr val="accent1">
                    <a:lumMod val="75000"/>
                  </a:schemeClr>
                </a:solidFill>
              </a:defRPr>
            </a:lvl1pPr>
            <a:lvl2pPr marL="388937" indent="0">
              <a:buNone/>
              <a:defRPr/>
            </a:lvl2pPr>
            <a:lvl3pPr marL="698500" indent="0">
              <a:buNone/>
              <a:defRPr/>
            </a:lvl3pPr>
            <a:lvl4pPr marL="1023938" indent="0">
              <a:buNone/>
              <a:defRPr/>
            </a:lvl4pPr>
            <a:lvl5pPr marL="13493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04799" y="4640262"/>
            <a:ext cx="11559823" cy="36353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800" b="1" i="0" cap="all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5461531"/>
            <a:ext cx="5779912" cy="43127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4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04799" y="5004332"/>
            <a:ext cx="11559823" cy="43973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800" cap="all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Presenter Title</a:t>
            </a:r>
          </a:p>
        </p:txBody>
      </p:sp>
      <p:pic>
        <p:nvPicPr>
          <p:cNvPr id="14" name="Picture 2" descr="C:\Users\olszehe\Documents\!Nalco Logos\!NEW NalcoWater\Nalco_Water_blue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" y="6264275"/>
            <a:ext cx="21224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350073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equation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169332" y="2362202"/>
            <a:ext cx="118872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Rectangle 26"/>
          <p:cNvSpPr/>
          <p:nvPr userDrawn="1"/>
        </p:nvSpPr>
        <p:spPr>
          <a:xfrm>
            <a:off x="158043" y="4876796"/>
            <a:ext cx="118872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04799" y="2556399"/>
            <a:ext cx="11559823" cy="821795"/>
          </a:xfrm>
        </p:spPr>
        <p:txBody>
          <a:bodyPr/>
          <a:lstStyle>
            <a:lvl1pPr marL="0" indent="0">
              <a:buNone/>
              <a:defRPr sz="5000" b="1" cap="all">
                <a:solidFill>
                  <a:srgbClr val="007AC9"/>
                </a:solidFill>
                <a:latin typeface="+mj-lt"/>
              </a:defRPr>
            </a:lvl1pPr>
            <a:lvl2pPr marL="388937" indent="0">
              <a:buNone/>
              <a:defRPr sz="5000" b="1">
                <a:solidFill>
                  <a:schemeClr val="tx2"/>
                </a:solidFill>
                <a:latin typeface="+mj-lt"/>
              </a:defRPr>
            </a:lvl2pPr>
            <a:lvl3pPr marL="698500" indent="0">
              <a:buNone/>
              <a:defRPr sz="5000" b="1">
                <a:solidFill>
                  <a:schemeClr val="tx2"/>
                </a:solidFill>
                <a:latin typeface="+mj-lt"/>
              </a:defRPr>
            </a:lvl3pPr>
            <a:lvl4pPr marL="1023938" indent="0">
              <a:buNone/>
              <a:defRPr sz="5000" b="1">
                <a:solidFill>
                  <a:schemeClr val="tx2"/>
                </a:solidFill>
                <a:latin typeface="+mj-lt"/>
              </a:defRPr>
            </a:lvl4pPr>
            <a:lvl5pPr marL="1349375" indent="0">
              <a:buNone/>
              <a:defRPr sz="50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3539592"/>
            <a:ext cx="11559117" cy="465144"/>
          </a:xfrm>
        </p:spPr>
        <p:txBody>
          <a:bodyPr/>
          <a:lstStyle>
            <a:lvl1pPr marL="0" indent="0">
              <a:buNone/>
              <a:defRPr sz="2400" b="1" cap="all">
                <a:solidFill>
                  <a:schemeClr val="accent1">
                    <a:lumMod val="75000"/>
                  </a:schemeClr>
                </a:solidFill>
              </a:defRPr>
            </a:lvl1pPr>
            <a:lvl2pPr marL="388937" indent="0">
              <a:buNone/>
              <a:defRPr/>
            </a:lvl2pPr>
            <a:lvl3pPr marL="698500" indent="0">
              <a:buNone/>
              <a:defRPr/>
            </a:lvl3pPr>
            <a:lvl4pPr marL="1023938" indent="0">
              <a:buNone/>
              <a:defRPr/>
            </a:lvl4pPr>
            <a:lvl5pPr marL="1349375" indent="0">
              <a:buNone/>
              <a:defRPr/>
            </a:lvl5pPr>
          </a:lstStyle>
          <a:p>
            <a:pPr>
              <a:lnSpc>
                <a:spcPct val="100000"/>
              </a:lnSpc>
            </a:pPr>
            <a:r>
              <a:rPr lang="en-US"/>
              <a:t>Presenter name</a:t>
            </a:r>
            <a:endParaRPr lang="en-US" sz="2000" b="0"/>
          </a:p>
        </p:txBody>
      </p:sp>
      <p:sp>
        <p:nvSpPr>
          <p:cNvPr id="3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4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04799" y="4005266"/>
            <a:ext cx="11559823" cy="42280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2000" cap="all">
                <a:solidFill>
                  <a:srgbClr val="005172"/>
                </a:solidFill>
              </a:defRPr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073423" y="4428595"/>
            <a:ext cx="5791199" cy="388936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400"/>
              </a:spcAft>
              <a:buNone/>
              <a:defRPr sz="18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2" descr="C:\Users\olszehe\Documents\!Nalco Logos\!NEW NalcoWater\Nalco_Water_blue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" y="6264275"/>
            <a:ext cx="21224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142558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equ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/>
          <p:cNvSpPr>
            <a:spLocks noGrp="1"/>
          </p:cNvSpPr>
          <p:nvPr>
            <p:ph type="body" idx="1" hasCustomPrompt="1"/>
          </p:nvPr>
        </p:nvSpPr>
        <p:spPr>
          <a:xfrm>
            <a:off x="646995" y="3750740"/>
            <a:ext cx="10969272" cy="491066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/>
              <a:t>Insert your slides here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646995" y="2865968"/>
            <a:ext cx="10969271" cy="791634"/>
          </a:xfrm>
        </p:spPr>
        <p:txBody>
          <a:bodyPr anchor="ctr" anchorCtr="0"/>
          <a:lstStyle>
            <a:lvl1pPr>
              <a:lnSpc>
                <a:spcPct val="80000"/>
              </a:lnSpc>
              <a:defRPr sz="3800" cap="all"/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169332" y="2362202"/>
            <a:ext cx="118872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Rectangle 25"/>
          <p:cNvSpPr/>
          <p:nvPr userDrawn="1"/>
        </p:nvSpPr>
        <p:spPr>
          <a:xfrm>
            <a:off x="158043" y="4411134"/>
            <a:ext cx="118872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19912870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5481"/>
            <a:ext cx="113792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46753" y="1117602"/>
            <a:ext cx="11885396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919253743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/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5481"/>
            <a:ext cx="113792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46753" y="1117602"/>
            <a:ext cx="11885396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 userDrawn="1"/>
        </p:nvSpPr>
        <p:spPr>
          <a:xfrm>
            <a:off x="146758" y="1161858"/>
            <a:ext cx="11892172" cy="505273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Content Placeholder 2"/>
          <p:cNvSpPr txBox="1">
            <a:spLocks/>
          </p:cNvSpPr>
          <p:nvPr userDrawn="1"/>
        </p:nvSpPr>
        <p:spPr>
          <a:xfrm>
            <a:off x="2043290" y="2647244"/>
            <a:ext cx="8207021" cy="1238956"/>
          </a:xfrm>
          <a:prstGeom prst="rect">
            <a:avLst/>
          </a:prstGeom>
        </p:spPr>
        <p:txBody>
          <a:bodyPr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3200">
                <a:solidFill>
                  <a:schemeClr val="bg1"/>
                </a:solidFill>
              </a:rPr>
              <a:t>1 photo or graphic/no text</a:t>
            </a:r>
          </a:p>
          <a:p>
            <a:pPr marL="0" indent="0" algn="ctr">
              <a:buNone/>
            </a:pPr>
            <a:r>
              <a:rPr lang="en-US" sz="2000">
                <a:solidFill>
                  <a:srgbClr val="FFFFFF"/>
                </a:solidFill>
              </a:rPr>
              <a:t>Place your photo or graphic on top of the gray box</a:t>
            </a:r>
          </a:p>
        </p:txBody>
      </p:sp>
    </p:spTree>
    <p:extLst>
      <p:ext uri="{BB962C8B-B14F-4D97-AF65-F5344CB8AC3E}">
        <p14:creationId xmlns:p14="http://schemas.microsoft.com/office/powerpoint/2010/main" val="316371432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4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81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71019-EDB0-4F05-B8AC-89AA36D52B4C}" type="datetime1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Technology Collaboration Center - 2019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03B74-EEEA-4274-A9DC-F8AB966D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963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71019-EDB0-4F05-B8AC-89AA36D52B4C}" type="datetime1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Technology Collaboration Center - 2019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03B74-EEEA-4274-A9DC-F8AB966D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91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27" r:id="rId1"/>
    <p:sldLayoutId id="2147485128" r:id="rId2"/>
    <p:sldLayoutId id="2147485129" r:id="rId3"/>
    <p:sldLayoutId id="2147485130" r:id="rId4"/>
    <p:sldLayoutId id="2147485131" r:id="rId5"/>
    <p:sldLayoutId id="2147485132" r:id="rId6"/>
    <p:sldLayoutId id="2147485133" r:id="rId7"/>
    <p:sldLayoutId id="2147485134" r:id="rId8"/>
    <p:sldLayoutId id="2147485135" r:id="rId9"/>
    <p:sldLayoutId id="2147485136" r:id="rId10"/>
    <p:sldLayoutId id="2147485137" r:id="rId11"/>
    <p:sldLayoutId id="2147485138" r:id="rId12"/>
    <p:sldLayoutId id="2147485139" r:id="rId13"/>
    <p:sldLayoutId id="2147485140" r:id="rId14"/>
    <p:sldLayoutId id="2147485141" r:id="rId15"/>
    <p:sldLayoutId id="2147485142" r:id="rId16"/>
    <p:sldLayoutId id="2147485143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08EB6B9-3FF4-43A0-BD72-19A1296FBC6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" y="0"/>
            <a:ext cx="12183535" cy="6857999"/>
          </a:xfrm>
          <a:prstGeom prst="rect">
            <a:avLst/>
          </a:prstGeom>
        </p:spPr>
      </p:pic>
      <p:sp>
        <p:nvSpPr>
          <p:cNvPr id="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528763"/>
            <a:ext cx="11171238" cy="48307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40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Rectangle 3" descr="&lt;Shell Yellow Bar&gt;" title="&lt;Shell Yellow Bar&gt;"/>
          <p:cNvSpPr/>
          <p:nvPr userDrawn="1"/>
        </p:nvSpPr>
        <p:spPr bwMode="gray">
          <a:xfrm>
            <a:off x="508010" y="508000"/>
            <a:ext cx="1269984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Footer </a:t>
            </a:r>
          </a:p>
        </p:txBody>
      </p:sp>
      <p:sp>
        <p:nvSpPr>
          <p:cNvPr id="83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06FD3E92-CA0C-4A6B-B7EA-F48FEFDAFF8D}" type="datetime4">
              <a:rPr lang="en-US" noProof="1" smtClean="0"/>
              <a:t>August 22, 2019</a:t>
            </a:fld>
            <a:endParaRPr lang="en-GB" noProof="1"/>
          </a:p>
        </p:txBody>
      </p:sp>
      <p:sp>
        <p:nvSpPr>
          <p:cNvPr id="85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dirty="0" smtClean="0"/>
              <a:pPr/>
              <a:t>‹#›</a:t>
            </a:fld>
            <a:endParaRPr lang="en-GB" noProof="1"/>
          </a:p>
        </p:txBody>
      </p:sp>
      <p:sp>
        <p:nvSpPr>
          <p:cNvPr id="84" name="Text Box 11" descr="&lt;COMPANY_NAME&gt;&#10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US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Exploration and Production Inc.</a:t>
            </a:r>
            <a:endParaRPr lang="en-GB" sz="850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12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84" r:id="rId1"/>
    <p:sldLayoutId id="2147486485" r:id="rId2"/>
    <p:sldLayoutId id="2147486486" r:id="rId3"/>
    <p:sldLayoutId id="2147486487" r:id="rId4"/>
    <p:sldLayoutId id="2147486488" r:id="rId5"/>
    <p:sldLayoutId id="2147486489" r:id="rId6"/>
    <p:sldLayoutId id="2147486490" r:id="rId7"/>
    <p:sldLayoutId id="2147486491" r:id="rId8"/>
    <p:sldLayoutId id="2147486492" r:id="rId9"/>
  </p:sldLayoutIdLst>
  <p:transition>
    <p:fade/>
  </p:transition>
  <p:hf hdr="0" ftr="0" dt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2400" b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30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Char char="n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876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90800" indent="-2032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200" indent="-152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20">
          <p15:clr>
            <a:srgbClr val="F26B43"/>
          </p15:clr>
        </p15:guide>
        <p15:guide id="3" pos="7357">
          <p15:clr>
            <a:srgbClr val="F26B43"/>
          </p15:clr>
        </p15:guide>
        <p15:guide id="4" orient="horz" pos="444">
          <p15:clr>
            <a:srgbClr val="F26B43"/>
          </p15:clr>
        </p15:guide>
        <p15:guide id="5" orient="horz" pos="963">
          <p15:clr>
            <a:srgbClr val="F26B43"/>
          </p15:clr>
        </p15:guide>
        <p15:guide id="6" orient="horz" pos="928">
          <p15:clr>
            <a:srgbClr val="F26B43"/>
          </p15:clr>
        </p15:guide>
        <p15:guide id="7" orient="horz" pos="4071">
          <p15:clr>
            <a:srgbClr val="F26B43"/>
          </p15:clr>
        </p15:guide>
        <p15:guide id="8" orient="horz" pos="4006">
          <p15:clr>
            <a:srgbClr val="F26B43"/>
          </p15:clr>
        </p15:guide>
        <p15:guide id="9" pos="3765">
          <p15:clr>
            <a:srgbClr val="F26B43"/>
          </p15:clr>
        </p15:guide>
        <p15:guide id="10" pos="3915">
          <p15:clr>
            <a:srgbClr val="F26B43"/>
          </p15:clr>
        </p15:guide>
        <p15:guide id="11" orient="horz" pos="320">
          <p15:clr>
            <a:srgbClr val="F26B43"/>
          </p15:clr>
        </p15:guide>
        <p15:guide id="12" orient="horz" pos="368">
          <p15:clr>
            <a:srgbClr val="F26B43"/>
          </p15:clr>
        </p15:guide>
        <p15:guide id="13" pos="1121">
          <p15:clr>
            <a:srgbClr val="F26B43"/>
          </p15:clr>
        </p15:guide>
        <p15:guide id="14" orient="horz" pos="422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566179" y="6619861"/>
            <a:ext cx="1077608" cy="1231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9A822660-8374-4340-934D-8C9E1AF0D0EE}" type="slidenum">
              <a:rPr lang="en-US" sz="625" smtClean="0"/>
              <a:pPr algn="r"/>
              <a:t>‹#›</a:t>
            </a:fld>
            <a:endParaRPr lang="en-US" sz="625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1" y="240270"/>
            <a:ext cx="11094171" cy="858108"/>
          </a:xfrm>
          <a:prstGeom prst="rect">
            <a:avLst/>
          </a:prstGeom>
        </p:spPr>
        <p:txBody>
          <a:bodyPr vert="horz" lIns="0" tIns="54873" rIns="0" bIns="54873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1" y="1332469"/>
            <a:ext cx="11094171" cy="4914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2" y="6619859"/>
            <a:ext cx="588303" cy="961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25" dirty="0"/>
              <a:t>© 2019 Chevron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8E0CFA-DA13-F344-AAB7-426DBFC91AB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1439" y="6291872"/>
            <a:ext cx="59436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0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95" r:id="rId1"/>
    <p:sldLayoutId id="2147486496" r:id="rId2"/>
    <p:sldLayoutId id="2147486497" r:id="rId3"/>
    <p:sldLayoutId id="2147486498" r:id="rId4"/>
    <p:sldLayoutId id="2147486499" r:id="rId5"/>
    <p:sldLayoutId id="2147486500" r:id="rId6"/>
    <p:sldLayoutId id="2147486501" r:id="rId7"/>
    <p:sldLayoutId id="2147486502" r:id="rId8"/>
  </p:sldLayoutIdLst>
  <p:txStyles>
    <p:titleStyle>
      <a:lvl1pPr algn="ctr" defTabSz="342944" rtl="0" eaLnBrk="1" latinLnBrk="0" hangingPunct="1">
        <a:spcBef>
          <a:spcPct val="0"/>
        </a:spcBef>
        <a:buNone/>
        <a:defRPr sz="2125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28603" indent="-128603" algn="l" defTabSz="342944" rtl="0" eaLnBrk="1" latinLnBrk="0" hangingPunct="1">
        <a:spcBef>
          <a:spcPts val="375"/>
        </a:spcBef>
        <a:buFont typeface="Arial"/>
        <a:buChar char="•"/>
        <a:defRPr sz="1375" kern="1200">
          <a:solidFill>
            <a:schemeClr val="tx1"/>
          </a:solidFill>
          <a:latin typeface="+mn-lt"/>
          <a:ea typeface="+mn-ea"/>
          <a:cs typeface="+mn-cs"/>
        </a:defRPr>
      </a:lvl1pPr>
      <a:lvl2pPr marL="257208" indent="-128603" algn="l" defTabSz="342944" rtl="0" eaLnBrk="1" latinLnBrk="0" hangingPunct="1">
        <a:spcBef>
          <a:spcPts val="375"/>
        </a:spcBef>
        <a:buFont typeface="Arial"/>
        <a:buChar char="–"/>
        <a:defRPr sz="1375" kern="1200">
          <a:solidFill>
            <a:schemeClr val="tx1"/>
          </a:solidFill>
          <a:latin typeface="+mn-lt"/>
          <a:ea typeface="+mn-ea"/>
          <a:cs typeface="+mn-cs"/>
        </a:defRPr>
      </a:lvl2pPr>
      <a:lvl3pPr marL="385811" indent="-128603" algn="l" defTabSz="342944" rtl="0" eaLnBrk="1" latinLnBrk="0" hangingPunct="1">
        <a:spcBef>
          <a:spcPts val="375"/>
        </a:spcBef>
        <a:buFont typeface="Arial"/>
        <a:buChar char="•"/>
        <a:defRPr sz="1375" kern="1200">
          <a:solidFill>
            <a:schemeClr val="tx1"/>
          </a:solidFill>
          <a:latin typeface="+mn-lt"/>
          <a:ea typeface="+mn-ea"/>
          <a:cs typeface="+mn-cs"/>
        </a:defRPr>
      </a:lvl3pPr>
      <a:lvl4pPr marL="514415" indent="-128603" algn="l" defTabSz="342944" rtl="0" eaLnBrk="1" latinLnBrk="0" hangingPunct="1">
        <a:spcBef>
          <a:spcPts val="375"/>
        </a:spcBef>
        <a:buSzPct val="100000"/>
        <a:buFont typeface="Arial"/>
        <a:buChar char="–"/>
        <a:defRPr sz="1375" kern="1200">
          <a:solidFill>
            <a:schemeClr val="tx1"/>
          </a:solidFill>
          <a:latin typeface="+mn-lt"/>
          <a:ea typeface="+mn-ea"/>
          <a:cs typeface="+mn-cs"/>
        </a:defRPr>
      </a:lvl4pPr>
      <a:lvl5pPr marL="644210" indent="-129795" algn="l" defTabSz="342944" rtl="0" eaLnBrk="1" latinLnBrk="0" hangingPunct="1">
        <a:spcBef>
          <a:spcPts val="375"/>
        </a:spcBef>
        <a:buFont typeface="Arial"/>
        <a:buChar char="•"/>
        <a:defRPr sz="1375" kern="1200">
          <a:solidFill>
            <a:schemeClr val="tx1"/>
          </a:solidFill>
          <a:latin typeface="+mn-lt"/>
          <a:ea typeface="+mn-ea"/>
          <a:cs typeface="+mn-cs"/>
        </a:defRPr>
      </a:lvl5pPr>
      <a:lvl6pPr marL="1886189" indent="-171472" algn="l" defTabSz="34294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132" indent="-171472" algn="l" defTabSz="34294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76" indent="-171472" algn="l" defTabSz="34294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019" indent="-171472" algn="l" defTabSz="34294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44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1pPr>
      <a:lvl2pPr marL="342944" algn="l" defTabSz="342944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2pPr>
      <a:lvl3pPr marL="685887" algn="l" defTabSz="342944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0" algn="l" defTabSz="342944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4pPr>
      <a:lvl5pPr marL="1371774" algn="l" defTabSz="342944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5pPr>
      <a:lvl6pPr marL="1714717" algn="l" defTabSz="342944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6pPr>
      <a:lvl7pPr marL="2057661" algn="l" defTabSz="342944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7pPr>
      <a:lvl8pPr marL="2400604" algn="l" defTabSz="342944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8pPr>
      <a:lvl9pPr marL="2743548" algn="l" defTabSz="342944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95" y="275082"/>
            <a:ext cx="10973012" cy="1142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95" y="1599707"/>
            <a:ext cx="10973012" cy="4526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95" y="6356505"/>
            <a:ext cx="2845365" cy="3650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C75F7-98FD-4D05-8C3F-C506B544AE03}" type="datetimeFigureOut">
              <a:rPr lang="tr-TR" smtClean="0"/>
              <a:t>22.08.2019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936" y="6356505"/>
            <a:ext cx="3860130" cy="3650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142" y="6356505"/>
            <a:ext cx="2845364" cy="3650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0E238-7050-4959-A490-93359CB179BA}" type="slidenum">
              <a:rPr lang="tr-TR" smtClean="0"/>
              <a:t>‹#›</a:t>
            </a:fld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79D81A-D0BD-4C9A-B513-B2EBE65261A0}"/>
              </a:ext>
            </a:extLst>
          </p:cNvPr>
          <p:cNvSpPr/>
          <p:nvPr userDrawn="1"/>
        </p:nvSpPr>
        <p:spPr>
          <a:xfrm>
            <a:off x="-1" y="6166081"/>
            <a:ext cx="12192000" cy="691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2" dirty="0"/>
          </a:p>
        </p:txBody>
      </p:sp>
      <p:pic>
        <p:nvPicPr>
          <p:cNvPr id="8" name="Picture 7" descr="A picture containing building, window&#10;&#10;Description generated with high confidence">
            <a:extLst>
              <a:ext uri="{FF2B5EF4-FFF2-40B4-BE49-F238E27FC236}">
                <a16:creationId xmlns:a16="http://schemas.microsoft.com/office/drawing/2014/main" id="{D103CC57-A9DA-4F26-B838-FFEB7751F61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5701" y="5492592"/>
            <a:ext cx="1119301" cy="530046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D9D02A-2325-4AE4-B096-08C443FD06AA}"/>
              </a:ext>
            </a:extLst>
          </p:cNvPr>
          <p:cNvSpPr txBox="1">
            <a:spLocks/>
          </p:cNvSpPr>
          <p:nvPr userDrawn="1"/>
        </p:nvSpPr>
        <p:spPr>
          <a:xfrm>
            <a:off x="240366" y="6375333"/>
            <a:ext cx="2845365" cy="365013"/>
          </a:xfrm>
          <a:prstGeom prst="rect">
            <a:avLst/>
          </a:prstGeom>
        </p:spPr>
        <p:txBody>
          <a:bodyPr/>
          <a:lstStyle>
            <a:defPPr>
              <a:defRPr lang="tr-TR"/>
            </a:defPPr>
            <a:lvl1pPr marL="0" algn="l" defTabSz="1633210" rtl="0" eaLnBrk="1" latinLnBrk="0" hangingPunct="1">
              <a:defRPr sz="20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16605" algn="l" defTabSz="163321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3210" algn="l" defTabSz="163321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815" algn="l" defTabSz="163321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6420" algn="l" defTabSz="163321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3025" algn="l" defTabSz="163321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9630" algn="l" defTabSz="163321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6234" algn="l" defTabSz="163321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2839" algn="l" defTabSz="163321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3"/>
              <a:t>www.valhalla.healthcare</a:t>
            </a:r>
            <a:endParaRPr lang="tr-TR" sz="1333" dirty="0"/>
          </a:p>
        </p:txBody>
      </p:sp>
    </p:spTree>
    <p:extLst>
      <p:ext uri="{BB962C8B-B14F-4D97-AF65-F5344CB8AC3E}">
        <p14:creationId xmlns:p14="http://schemas.microsoft.com/office/powerpoint/2010/main" val="429270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29" r:id="rId1"/>
    <p:sldLayoutId id="2147486630" r:id="rId2"/>
    <p:sldLayoutId id="2147486631" r:id="rId3"/>
    <p:sldLayoutId id="2147486632" r:id="rId4"/>
    <p:sldLayoutId id="2147486633" r:id="rId5"/>
    <p:sldLayoutId id="2147486634" r:id="rId6"/>
    <p:sldLayoutId id="2147486635" r:id="rId7"/>
    <p:sldLayoutId id="2147486636" r:id="rId8"/>
    <p:sldLayoutId id="2147486637" r:id="rId9"/>
    <p:sldLayoutId id="2147486638" r:id="rId10"/>
    <p:sldLayoutId id="2147486639" r:id="rId11"/>
  </p:sldLayoutIdLst>
  <p:txStyles>
    <p:titleStyle>
      <a:lvl1pPr algn="ctr" defTabSz="609356" rtl="0" eaLnBrk="1" latinLnBrk="0" hangingPunct="1">
        <a:spcBef>
          <a:spcPct val="0"/>
        </a:spcBef>
        <a:buNone/>
        <a:defRPr sz="29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09" indent="-228509" algn="l" defTabSz="609356" rtl="0" eaLnBrk="1" latinLnBrk="0" hangingPunct="1">
        <a:spcBef>
          <a:spcPct val="20000"/>
        </a:spcBef>
        <a:buFont typeface="Arial" pitchFamily="34" charset="0"/>
        <a:buChar char="•"/>
        <a:defRPr sz="2132" kern="1200">
          <a:solidFill>
            <a:schemeClr val="tx1"/>
          </a:solidFill>
          <a:latin typeface="+mn-lt"/>
          <a:ea typeface="+mn-ea"/>
          <a:cs typeface="+mn-cs"/>
        </a:defRPr>
      </a:lvl1pPr>
      <a:lvl2pPr marL="495102" indent="-190424" algn="l" defTabSz="609356" rtl="0" eaLnBrk="1" latinLnBrk="0" hangingPunct="1">
        <a:spcBef>
          <a:spcPct val="20000"/>
        </a:spcBef>
        <a:buFont typeface="Arial" pitchFamily="34" charset="0"/>
        <a:buChar char="–"/>
        <a:defRPr sz="1866" kern="1200">
          <a:solidFill>
            <a:schemeClr val="tx1"/>
          </a:solidFill>
          <a:latin typeface="+mn-lt"/>
          <a:ea typeface="+mn-ea"/>
          <a:cs typeface="+mn-cs"/>
        </a:defRPr>
      </a:lvl2pPr>
      <a:lvl3pPr marL="761695" indent="-152339" algn="l" defTabSz="609356" rtl="0" eaLnBrk="1" latinLnBrk="0" hangingPunct="1">
        <a:spcBef>
          <a:spcPct val="20000"/>
        </a:spcBef>
        <a:buFont typeface="Arial" pitchFamily="34" charset="0"/>
        <a:buChar char="•"/>
        <a:defRPr sz="1599" kern="1200">
          <a:solidFill>
            <a:schemeClr val="tx1"/>
          </a:solidFill>
          <a:latin typeface="+mn-lt"/>
          <a:ea typeface="+mn-ea"/>
          <a:cs typeface="+mn-cs"/>
        </a:defRPr>
      </a:lvl3pPr>
      <a:lvl4pPr marL="1066373" indent="-152339" algn="l" defTabSz="609356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1" indent="-152339" algn="l" defTabSz="609356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5729" indent="-152339" algn="l" defTabSz="609356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0408" indent="-152339" algn="l" defTabSz="609356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5086" indent="-152339" algn="l" defTabSz="609356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89764" indent="-152339" algn="l" defTabSz="609356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678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356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034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8712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390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068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2747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7425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0904" y="296655"/>
            <a:ext cx="9450193" cy="61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99" tIns="60949" rIns="121899" bIns="609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29552"/>
            <a:ext cx="10972801" cy="514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7924800" y="6315808"/>
            <a:ext cx="1219201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99" tIns="60949" rIns="121899" bIns="60949"/>
          <a:lstStyle/>
          <a:p>
            <a:pPr algn="ctr" eaLnBrk="1" hangingPunct="1">
              <a:spcBef>
                <a:spcPct val="0"/>
              </a:spcBef>
              <a:defRPr/>
            </a:pPr>
            <a:fld id="{96599EBC-B5FF-4D9B-8871-0C8F4A895516}" type="slidenum">
              <a:rPr lang="en-US" sz="1600" b="0" i="1">
                <a:solidFill>
                  <a:schemeClr val="tx1"/>
                </a:solidFill>
                <a:latin typeface="Century Gothic" pitchFamily="34" charset="0"/>
              </a:rPr>
              <a:pPr algn="ctr" eaLnBrk="1" hangingPunct="1">
                <a:spcBef>
                  <a:spcPct val="0"/>
                </a:spcBef>
                <a:defRPr/>
              </a:pPr>
              <a:t>‹#›</a:t>
            </a:fld>
            <a:endParaRPr lang="en-US" sz="1600" b="0" i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478380" y="6315817"/>
            <a:ext cx="7315200" cy="3693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121899" tIns="60949" rIns="121899" bIns="60949">
            <a:spAutoFit/>
          </a:bodyPr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US" sz="1600" b="0" i="1" dirty="0">
                <a:solidFill>
                  <a:schemeClr val="tx1"/>
                </a:solidFill>
                <a:latin typeface="Century Gothic" pitchFamily="34" charset="0"/>
              </a:rPr>
              <a:t>Aviar Technology - TCC Data Analytics Workshop at Rice University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9406467" y="6315817"/>
            <a:ext cx="2288117" cy="3693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121899" tIns="60949" rIns="121899" bIns="60949">
            <a:spAutoFit/>
          </a:bodyPr>
          <a:lstStyle/>
          <a:p>
            <a:pPr algn="r" eaLnBrk="1" hangingPunct="1">
              <a:spcBef>
                <a:spcPct val="0"/>
              </a:spcBef>
              <a:defRPr/>
            </a:pPr>
            <a:r>
              <a:rPr lang="en-US" sz="1600" b="0" i="1" dirty="0">
                <a:solidFill>
                  <a:schemeClr val="tx1"/>
                </a:solidFill>
                <a:latin typeface="Century Gothic" pitchFamily="34" charset="0"/>
              </a:rPr>
              <a:t>21 August 2019</a:t>
            </a: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1583500" y="914400"/>
            <a:ext cx="9025002" cy="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</p:spPr>
        <p:txBody>
          <a:bodyPr lIns="121899" tIns="60949" rIns="121899" bIns="60949"/>
          <a:lstStyle/>
          <a:p>
            <a:pPr>
              <a:defRPr/>
            </a:pPr>
            <a:endParaRPr 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3490" name="AutoShape 2" descr="http://www.ewb-jsc.org/images/ewb-jsc.jpg"/>
          <p:cNvSpPr>
            <a:spLocks noChangeAspect="1" noChangeArrowheads="1"/>
          </p:cNvSpPr>
          <p:nvPr/>
        </p:nvSpPr>
        <p:spPr bwMode="auto">
          <a:xfrm>
            <a:off x="155616" y="-144463"/>
            <a:ext cx="304879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1" y="6308725"/>
            <a:ext cx="12192000" cy="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</p:spPr>
        <p:txBody>
          <a:bodyPr lIns="121893" tIns="60947" rIns="121893" bIns="60947"/>
          <a:lstStyle/>
          <a:p>
            <a:pPr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F05B27-3181-4920-A6EA-52F1BD83E9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475" y="324694"/>
            <a:ext cx="862629" cy="608756"/>
          </a:xfrm>
          <a:prstGeom prst="rect">
            <a:avLst/>
          </a:prstGeom>
          <a:effectLst>
            <a:glow rad="228600">
              <a:schemeClr val="bg1">
                <a:alpha val="86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1953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99" r:id="rId1"/>
    <p:sldLayoutId id="2147486700" r:id="rId2"/>
    <p:sldLayoutId id="2147486701" r:id="rId3"/>
    <p:sldLayoutId id="2147486702" r:id="rId4"/>
    <p:sldLayoutId id="2147486703" r:id="rId5"/>
    <p:sldLayoutId id="2147486704" r:id="rId6"/>
    <p:sldLayoutId id="2147486705" r:id="rId7"/>
    <p:sldLayoutId id="2147486706" r:id="rId8"/>
    <p:sldLayoutId id="2147486707" r:id="rId9"/>
    <p:sldLayoutId id="2147486708" r:id="rId10"/>
    <p:sldLayoutId id="2147486709" r:id="rId11"/>
    <p:sldLayoutId id="2147486710" r:id="rId12"/>
    <p:sldLayoutId id="2147486711" r:id="rId13"/>
    <p:sldLayoutId id="2147486712" r:id="rId14"/>
    <p:sldLayoutId id="2147486713" r:id="rId15"/>
    <p:sldLayoutId id="2147486714" r:id="rId16"/>
    <p:sldLayoutId id="2147486715" r:id="rId17"/>
  </p:sldLayoutIdLst>
  <p:transition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entury Gothic" pitchFamily="34" charset="0"/>
        </a:defRPr>
      </a:lvl5pPr>
      <a:lvl6pPr marL="60949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entury Gothic" pitchFamily="34" charset="0"/>
        </a:defRPr>
      </a:lvl6pPr>
      <a:lvl7pPr marL="121898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entury Gothic" pitchFamily="34" charset="0"/>
        </a:defRPr>
      </a:lvl7pPr>
      <a:lvl8pPr marL="182848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entury Gothic" pitchFamily="34" charset="0"/>
        </a:defRPr>
      </a:lvl8pPr>
      <a:lvl9pPr marL="243797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entury Gothic" pitchFamily="34" charset="0"/>
        </a:defRPr>
      </a:lvl9pPr>
    </p:titleStyle>
    <p:bodyStyle>
      <a:lvl1pPr marL="457120" indent="-457120" algn="l" rtl="0" eaLnBrk="1" fontAlgn="base" hangingPunct="1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990427" indent="-380933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Century Gothic" pitchFamily="34" charset="0"/>
        </a:defRPr>
      </a:lvl2pPr>
      <a:lvl3pPr marL="1523733" indent="-304747" algn="l" rtl="0" eaLnBrk="1" fontAlgn="base" hangingPunct="1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Century Gothic" pitchFamily="34" charset="0"/>
        </a:defRPr>
      </a:lvl3pPr>
      <a:lvl4pPr marL="2133227" indent="-304747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entury Gothic" pitchFamily="34" charset="0"/>
        </a:defRPr>
      </a:lvl4pPr>
      <a:lvl5pPr marL="2742720" indent="-304747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Century Gothic" pitchFamily="34" charset="0"/>
        </a:defRPr>
      </a:lvl5pPr>
      <a:lvl6pPr marL="3352213" indent="-304747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961707" indent="-304747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571200" indent="-304747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5180693" indent="-304747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EFD3D8-93F0-43A3-9644-9216277EBE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475" y="324694"/>
            <a:ext cx="862629" cy="608756"/>
          </a:xfrm>
          <a:prstGeom prst="rect">
            <a:avLst/>
          </a:prstGeom>
          <a:effectLst>
            <a:glow rad="228600">
              <a:schemeClr val="bg1">
                <a:alpha val="86000"/>
              </a:schemeClr>
            </a:glow>
          </a:effec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1579" y="296655"/>
            <a:ext cx="9348843" cy="61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99" tIns="60949" rIns="121899" bIns="609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29552"/>
            <a:ext cx="10972801" cy="514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478380" y="6315817"/>
            <a:ext cx="7315200" cy="3693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121899" tIns="60949" rIns="121899" bIns="60949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dirty="0">
                <a:solidFill>
                  <a:schemeClr val="tx2"/>
                </a:solidFill>
                <a:latin typeface="Century Gothic" pitchFamily="34" charset="0"/>
              </a:rPr>
              <a:t>Aviar Technology - TCC Data Analytics Workshop at Rice University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9406467" y="6315817"/>
            <a:ext cx="2288117" cy="3693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121899" tIns="60949" rIns="121899" bIns="60949">
            <a:spAutoFit/>
          </a:bodyPr>
          <a:lstStyle/>
          <a:p>
            <a:pPr algn="r" eaLnBrk="1" hangingPunct="1">
              <a:spcBef>
                <a:spcPct val="0"/>
              </a:spcBef>
              <a:defRPr/>
            </a:pPr>
            <a:r>
              <a:rPr lang="en-US" sz="1600" b="0" i="1" dirty="0">
                <a:solidFill>
                  <a:schemeClr val="tx2"/>
                </a:solidFill>
                <a:latin typeface="Century Gothic" pitchFamily="34" charset="0"/>
              </a:rPr>
              <a:t>21 August 2019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7924800" y="6315808"/>
            <a:ext cx="1219201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99" tIns="60949" rIns="121899" bIns="60949"/>
          <a:lstStyle/>
          <a:p>
            <a:pPr algn="ctr" eaLnBrk="1" hangingPunct="1">
              <a:spcBef>
                <a:spcPct val="0"/>
              </a:spcBef>
              <a:defRPr/>
            </a:pPr>
            <a:fld id="{96599EBC-B5FF-4D9B-8871-0C8F4A895516}" type="slidenum">
              <a:rPr lang="en-US" sz="1600" b="0" i="1">
                <a:latin typeface="Century Gothic" pitchFamily="34" charset="0"/>
              </a:rPr>
              <a:pPr algn="ctr" eaLnBrk="1" hangingPunct="1">
                <a:spcBef>
                  <a:spcPct val="0"/>
                </a:spcBef>
                <a:defRPr/>
              </a:pPr>
              <a:t>‹#›</a:t>
            </a:fld>
            <a:endParaRPr lang="en-US" sz="1600" b="0" i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39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17" r:id="rId1"/>
    <p:sldLayoutId id="2147486718" r:id="rId2"/>
    <p:sldLayoutId id="2147486719" r:id="rId3"/>
    <p:sldLayoutId id="2147486720" r:id="rId4"/>
    <p:sldLayoutId id="2147486721" r:id="rId5"/>
    <p:sldLayoutId id="2147486722" r:id="rId6"/>
    <p:sldLayoutId id="2147486723" r:id="rId7"/>
    <p:sldLayoutId id="2147486724" r:id="rId8"/>
    <p:sldLayoutId id="2147486725" r:id="rId9"/>
    <p:sldLayoutId id="2147486726" r:id="rId10"/>
    <p:sldLayoutId id="2147486727" r:id="rId11"/>
    <p:sldLayoutId id="2147486728" r:id="rId12"/>
    <p:sldLayoutId id="2147486729" r:id="rId13"/>
    <p:sldLayoutId id="2147486730" r:id="rId14"/>
    <p:sldLayoutId id="2147486731" r:id="rId15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entury Gothic" pitchFamily="34" charset="0"/>
        </a:defRPr>
      </a:lvl5pPr>
      <a:lvl6pPr marL="609493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entury Gothic" pitchFamily="34" charset="0"/>
        </a:defRPr>
      </a:lvl6pPr>
      <a:lvl7pPr marL="1218987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entury Gothic" pitchFamily="34" charset="0"/>
        </a:defRPr>
      </a:lvl7pPr>
      <a:lvl8pPr marL="182848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entury Gothic" pitchFamily="34" charset="0"/>
        </a:defRPr>
      </a:lvl8pPr>
      <a:lvl9pPr marL="2437973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entury Gothic" pitchFamily="34" charset="0"/>
        </a:defRPr>
      </a:lvl9pPr>
    </p:titleStyle>
    <p:bodyStyle>
      <a:lvl1pPr marL="457120" indent="-457120" algn="l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990427" indent="-380933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Century Gothic" pitchFamily="34" charset="0"/>
        </a:defRPr>
      </a:lvl2pPr>
      <a:lvl3pPr marL="1523733" indent="-304747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Century Gothic" pitchFamily="34" charset="0"/>
        </a:defRPr>
      </a:lvl3pPr>
      <a:lvl4pPr marL="2133227" indent="-304747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entury Gothic" pitchFamily="34" charset="0"/>
        </a:defRPr>
      </a:lvl4pPr>
      <a:lvl5pPr marL="2742720" indent="-304747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Century Gothic" pitchFamily="34" charset="0"/>
        </a:defRPr>
      </a:lvl5pPr>
      <a:lvl6pPr marL="3352213" indent="-304747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961707" indent="-304747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571200" indent="-304747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5180693" indent="-304747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35480"/>
            <a:ext cx="113792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0" rIns="102413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1527175"/>
            <a:ext cx="1137920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51206" rIns="102413" bIns="512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 descr="C:\Users\olszehe\Documents\!Nalco Logos\!NEW NalcoWater\Nalco_Water_blue_RGB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" y="6264275"/>
            <a:ext cx="21224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26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39" r:id="rId1"/>
    <p:sldLayoutId id="2147486740" r:id="rId2"/>
    <p:sldLayoutId id="2147486741" r:id="rId3"/>
    <p:sldLayoutId id="2147486742" r:id="rId4"/>
    <p:sldLayoutId id="2147486743" r:id="rId5"/>
    <p:sldLayoutId id="2147486744" r:id="rId6"/>
    <p:sldLayoutId id="2147486745" r:id="rId7"/>
    <p:sldLayoutId id="2147486746" r:id="rId8"/>
    <p:sldLayoutId id="2147486747" r:id="rId9"/>
    <p:sldLayoutId id="2147486748" r:id="rId10"/>
    <p:sldLayoutId id="2147486749" r:id="rId11"/>
  </p:sldLayoutIdLst>
  <p:transition>
    <p:fade/>
  </p:transition>
  <p:hf hdr="0" ftr="0" dt="0"/>
  <p:txStyles>
    <p:titleStyle>
      <a:lvl1pPr algn="l" defTabSz="1023938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7AC9"/>
          </a:solidFill>
          <a:latin typeface="+mj-lt"/>
          <a:ea typeface="+mj-ea"/>
          <a:cs typeface="+mj-cs"/>
        </a:defRPr>
      </a:lvl1pPr>
      <a:lvl2pPr algn="l" defTabSz="1023938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2pPr>
      <a:lvl3pPr algn="l" defTabSz="1023938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3pPr>
      <a:lvl4pPr algn="l" defTabSz="1023938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4pPr>
      <a:lvl5pPr algn="l" defTabSz="1023938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5pPr>
      <a:lvl6pPr marL="457200"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6pPr>
      <a:lvl7pPr marL="914400"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7pPr>
      <a:lvl8pPr marL="1371600"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8pPr>
      <a:lvl9pPr marL="1828800"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260350" indent="-260350" algn="l" defTabSz="1023938" rtl="0" eaLnBrk="0" fontAlgn="base" hangingPunct="0">
        <a:lnSpc>
          <a:spcPct val="90000"/>
        </a:lnSpc>
        <a:spcBef>
          <a:spcPct val="50000"/>
        </a:spcBef>
        <a:spcAft>
          <a:spcPct val="20000"/>
        </a:spcAft>
        <a:buClr>
          <a:srgbClr val="007AC9"/>
        </a:buClr>
        <a:buSzPct val="70000"/>
        <a:buFont typeface="Wingdings 3" pitchFamily="18" charset="2"/>
        <a:buChar char="y"/>
        <a:defRPr sz="2400">
          <a:solidFill>
            <a:srgbClr val="4D4F53"/>
          </a:solidFill>
          <a:latin typeface="+mn-lt"/>
          <a:ea typeface="+mn-ea"/>
          <a:cs typeface="+mn-cs"/>
        </a:defRPr>
      </a:lvl1pPr>
      <a:lvl2pPr marL="568325" indent="-179388" algn="l" defTabSz="1023938" rtl="0" eaLnBrk="0" fontAlgn="base" hangingPunct="0">
        <a:lnSpc>
          <a:spcPct val="90000"/>
        </a:lnSpc>
        <a:spcBef>
          <a:spcPct val="0"/>
        </a:spcBef>
        <a:spcAft>
          <a:spcPct val="20000"/>
        </a:spcAft>
        <a:buClr>
          <a:srgbClr val="007AC9"/>
        </a:buClr>
        <a:buFont typeface="Wingdings" pitchFamily="2" charset="2"/>
        <a:buChar char="§"/>
        <a:defRPr sz="2000">
          <a:solidFill>
            <a:srgbClr val="4D4F53"/>
          </a:solidFill>
          <a:latin typeface="+mn-lt"/>
          <a:ea typeface="+mn-ea"/>
        </a:defRPr>
      </a:lvl2pPr>
      <a:lvl3pPr marL="895350" indent="-196850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Arial" pitchFamily="34" charset="0"/>
        <a:buChar char="-"/>
        <a:defRPr sz="1700">
          <a:solidFill>
            <a:srgbClr val="4D4F53"/>
          </a:solidFill>
          <a:latin typeface="+mn-lt"/>
          <a:ea typeface="+mn-ea"/>
        </a:defRPr>
      </a:lvl3pPr>
      <a:lvl4pPr marL="1220788" indent="-196850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4pPr>
      <a:lvl5pPr marL="1544638" indent="-195263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5pPr>
      <a:lvl6pPr marL="2001838" indent="-195263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6pPr>
      <a:lvl7pPr marL="2459038" indent="-195263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7pPr>
      <a:lvl8pPr marL="2916238" indent="-195263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8pPr>
      <a:lvl9pPr marL="3373438" indent="-195263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0" y="6429756"/>
            <a:ext cx="3249168" cy="35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65238"/>
            <a:ext cx="109728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0" y="6382513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rgbClr val="264D9A"/>
                </a:solidFill>
              </a:defRPr>
            </a:lvl1pPr>
          </a:lstStyle>
          <a:p>
            <a:fld id="{421794D9-8654-42B9-8727-D31C91E56E3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731768" y="6427840"/>
            <a:ext cx="7647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>
                <a:solidFill>
                  <a:srgbClr val="26649A"/>
                </a:solidFill>
                <a:latin typeface="Franklin Gothic Medium" pitchFamily="34" charset="0"/>
                <a:cs typeface="Arial" pitchFamily="34" charset="0"/>
              </a:rPr>
              <a:t>Harnessing Quantitative</a:t>
            </a:r>
            <a:r>
              <a:rPr lang="en-US" sz="1200" b="0" i="1" baseline="0" dirty="0">
                <a:solidFill>
                  <a:srgbClr val="26649A"/>
                </a:solidFill>
                <a:latin typeface="Franklin Gothic Medium" pitchFamily="34" charset="0"/>
                <a:cs typeface="Arial" pitchFamily="34" charset="0"/>
              </a:rPr>
              <a:t> </a:t>
            </a:r>
            <a:r>
              <a:rPr lang="en-US" sz="1200" b="0" i="1" dirty="0">
                <a:solidFill>
                  <a:srgbClr val="26649A"/>
                </a:solidFill>
                <a:latin typeface="Franklin Gothic Medium" pitchFamily="34" charset="0"/>
                <a:cs typeface="Arial" pitchFamily="34" charset="0"/>
              </a:rPr>
              <a:t>Systems</a:t>
            </a:r>
            <a:r>
              <a:rPr lang="en-US" sz="1200" b="0" i="1" baseline="0" dirty="0">
                <a:solidFill>
                  <a:srgbClr val="26649A"/>
                </a:solidFill>
                <a:latin typeface="Franklin Gothic Medium" pitchFamily="34" charset="0"/>
                <a:cs typeface="Arial" pitchFamily="34" charset="0"/>
              </a:rPr>
              <a:t> </a:t>
            </a:r>
            <a:r>
              <a:rPr lang="en-US" sz="1200" b="0" i="1" dirty="0">
                <a:solidFill>
                  <a:srgbClr val="26649A"/>
                </a:solidFill>
                <a:latin typeface="Franklin Gothic Medium" pitchFamily="34" charset="0"/>
                <a:cs typeface="Arial" pitchFamily="34" charset="0"/>
              </a:rPr>
              <a:t>Pharmacology to Deliver Personalized Medicine</a:t>
            </a:r>
          </a:p>
        </p:txBody>
      </p:sp>
    </p:spTree>
    <p:extLst>
      <p:ext uri="{BB962C8B-B14F-4D97-AF65-F5344CB8AC3E}">
        <p14:creationId xmlns:p14="http://schemas.microsoft.com/office/powerpoint/2010/main" val="103193296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96160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Bob Prochnow, Technology Collaboration Center</a:t>
            </a:r>
            <a:br>
              <a:rPr lang="en-US" dirty="0"/>
            </a:br>
            <a:r>
              <a:rPr lang="en-US" dirty="0"/>
              <a:t>Executive Director</a:t>
            </a:r>
            <a:endParaRPr lang="en-US" sz="21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452916-4924-43AF-8B2F-A8AA60EF0C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217" y="2169266"/>
            <a:ext cx="4419311" cy="24858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0E70F8-C452-4772-B9C6-56FCB0693A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900" y="243404"/>
            <a:ext cx="3392129" cy="21031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75E31E-2D68-4D5C-8C50-0579D7E624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494" y="243404"/>
            <a:ext cx="3505367" cy="21031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C8059A-04EF-4F75-BF6E-203E23C50E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568" y="243404"/>
            <a:ext cx="3749938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60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E14B9-25E0-418F-BDF6-342A5FF96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TCC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F17EC-2AA9-404A-BD8B-188F1D5F0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Originally planned to help NASA form new technology partnerships</a:t>
            </a:r>
          </a:p>
          <a:p>
            <a:r>
              <a:rPr lang="en-US" dirty="0"/>
              <a:t>Expanded to serve all industries/technology sectors</a:t>
            </a:r>
          </a:p>
          <a:p>
            <a:r>
              <a:rPr lang="en-US" dirty="0"/>
              <a:t>Launched in 2015 with Space Act Agreement</a:t>
            </a:r>
          </a:p>
          <a:p>
            <a:r>
              <a:rPr lang="en-US" dirty="0"/>
              <a:t>Current programs:</a:t>
            </a:r>
          </a:p>
          <a:p>
            <a:pPr lvl="1"/>
            <a:r>
              <a:rPr lang="en-US" dirty="0"/>
              <a:t>Workshops – usually on cross-sector technology topics</a:t>
            </a:r>
          </a:p>
          <a:p>
            <a:pPr lvl="1"/>
            <a:r>
              <a:rPr lang="en-US" dirty="0" err="1"/>
              <a:t>OnSite</a:t>
            </a:r>
            <a:r>
              <a:rPr lang="en-US" dirty="0"/>
              <a:t> Seminars – custom seminars for TCC member organizations</a:t>
            </a:r>
          </a:p>
          <a:p>
            <a:pPr lvl="1"/>
            <a:r>
              <a:rPr lang="en-US" dirty="0"/>
              <a:t>Collaboration Concierge Service:</a:t>
            </a:r>
            <a:br>
              <a:rPr lang="en-US" dirty="0"/>
            </a:br>
            <a:r>
              <a:rPr lang="en-US" dirty="0"/>
              <a:t>    help find solution/partner for specific technology problem</a:t>
            </a:r>
          </a:p>
          <a:p>
            <a:pPr lvl="1"/>
            <a:r>
              <a:rPr lang="en-US" dirty="0"/>
              <a:t>Strategic Challenge Service:</a:t>
            </a:r>
            <a:br>
              <a:rPr lang="en-US" dirty="0"/>
            </a:br>
            <a:r>
              <a:rPr lang="en-US" dirty="0"/>
              <a:t>    long-term partnerships for major cross-sector technology problems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BDA8FF-10F8-48E0-A05A-5EA005B7D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Technology Collaboration Center - 2019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C172B8-5BBF-4517-B5DA-920CC5931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3B74-EEEA-4274-A9DC-F8AB966D6F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68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TCC Workshops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336873"/>
            <a:ext cx="11203285" cy="359931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Air Quality (2015), AR/VR (2018), </a:t>
            </a:r>
            <a:br>
              <a:rPr lang="en-US" dirty="0"/>
            </a:br>
            <a:r>
              <a:rPr lang="en-US" dirty="0"/>
              <a:t>  Additive Manufacturing &amp; Advanced Materials (2017), </a:t>
            </a:r>
            <a:br>
              <a:rPr lang="en-US" dirty="0"/>
            </a:br>
            <a:r>
              <a:rPr lang="en-US" dirty="0"/>
              <a:t>    Advanced Manufacturing &amp; Carbon Materials (2018), </a:t>
            </a:r>
            <a:br>
              <a:rPr lang="en-US" dirty="0"/>
            </a:br>
            <a:r>
              <a:rPr lang="en-US" dirty="0"/>
              <a:t>      Automation &amp; Robotics (2017), Connected Devices &amp; Remote Sensing (2019)</a:t>
            </a:r>
            <a:br>
              <a:rPr lang="en-US" dirty="0"/>
            </a:br>
            <a:r>
              <a:rPr lang="en-US" dirty="0"/>
              <a:t>       Data Analytics (2017, 2019), EVA Technologies (2017, 2019), </a:t>
            </a:r>
            <a:br>
              <a:rPr lang="en-US" dirty="0"/>
            </a:br>
            <a:r>
              <a:rPr lang="en-US" dirty="0"/>
              <a:t>         Knowledge Management (2015), Omics (2017), </a:t>
            </a:r>
            <a:br>
              <a:rPr lang="en-US" dirty="0"/>
            </a:br>
            <a:r>
              <a:rPr lang="en-US" dirty="0"/>
              <a:t>          Precision Medicine (2018), Radiation (2016), </a:t>
            </a:r>
            <a:br>
              <a:rPr lang="en-US" dirty="0"/>
            </a:br>
            <a:r>
              <a:rPr lang="en-US" dirty="0"/>
              <a:t>            Remote Sensing (2016), Robotics &amp; Automation (2019),</a:t>
            </a:r>
            <a:br>
              <a:rPr lang="en-US" dirty="0"/>
            </a:br>
            <a:r>
              <a:rPr lang="en-US" dirty="0"/>
              <a:t>              Small Launch Vehicles (2018 in El Segundo), </a:t>
            </a:r>
            <a:br>
              <a:rPr lang="en-US" dirty="0"/>
            </a:br>
            <a:r>
              <a:rPr lang="en-US" dirty="0"/>
              <a:t>                Wearable Technologies (2016, 2018, 2019)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D03B74-EEEA-4274-A9DC-F8AB966D6F3A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Technology Collaboration Center - 2018</a:t>
            </a:r>
          </a:p>
        </p:txBody>
      </p:sp>
    </p:spTree>
    <p:extLst>
      <p:ext uri="{BB962C8B-B14F-4D97-AF65-F5344CB8AC3E}">
        <p14:creationId xmlns:p14="http://schemas.microsoft.com/office/powerpoint/2010/main" val="2621278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TCC Workshops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336873"/>
            <a:ext cx="11203285" cy="3599316"/>
          </a:xfrm>
        </p:spPr>
        <p:txBody>
          <a:bodyPr>
            <a:normAutofit/>
          </a:bodyPr>
          <a:lstStyle/>
          <a:p>
            <a:r>
              <a:rPr lang="en-US" sz="2200" dirty="0"/>
              <a:t>October 23: Water Quality &amp; Purification*, hosted by Ecolab</a:t>
            </a:r>
          </a:p>
          <a:p>
            <a:r>
              <a:rPr lang="en-US" sz="2200" dirty="0"/>
              <a:t>November/December: Imaging*</a:t>
            </a:r>
          </a:p>
          <a:p>
            <a:r>
              <a:rPr lang="en-US" sz="2200" dirty="0"/>
              <a:t>February 2020: Exploration EVA, in partnership with NASA Johnson Space Center</a:t>
            </a:r>
          </a:p>
          <a:p>
            <a:r>
              <a:rPr lang="en-US" sz="2200" dirty="0"/>
              <a:t>March 2020: Climate Change/CO2 Reduction, hosted by Rice University</a:t>
            </a:r>
          </a:p>
          <a:p>
            <a:r>
              <a:rPr lang="en-US" sz="2200" dirty="0"/>
              <a:t>April 2020: Wearable Technologies (including university challenge program)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* = includes afternoon Strategic Challenge sessions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D03B74-EEEA-4274-A9DC-F8AB966D6F3A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Technology Collaboration Center - 2019</a:t>
            </a:r>
          </a:p>
        </p:txBody>
      </p:sp>
    </p:spTree>
    <p:extLst>
      <p:ext uri="{BB962C8B-B14F-4D97-AF65-F5344CB8AC3E}">
        <p14:creationId xmlns:p14="http://schemas.microsoft.com/office/powerpoint/2010/main" val="3223454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F9AED-D83C-4653-BE0B-C753ED5D7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Challenge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469D2-2266-407F-9936-D73E62EDC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940549" cy="3599316"/>
          </a:xfrm>
        </p:spPr>
        <p:txBody>
          <a:bodyPr>
            <a:normAutofit/>
          </a:bodyPr>
          <a:lstStyle/>
          <a:p>
            <a:r>
              <a:rPr lang="en-US" dirty="0"/>
              <a:t>New program for 2019</a:t>
            </a:r>
          </a:p>
          <a:p>
            <a:r>
              <a:rPr lang="en-US" dirty="0"/>
              <a:t>TCC assists in forming long-term partnerships to develop solutions to strategic technology challenges</a:t>
            </a:r>
          </a:p>
          <a:p>
            <a:r>
              <a:rPr lang="en-US" dirty="0"/>
              <a:t>4 pilot projects are being launched:</a:t>
            </a:r>
          </a:p>
          <a:p>
            <a:pPr lvl="1"/>
            <a:r>
              <a:rPr lang="en-US" dirty="0"/>
              <a:t>Water @ October 23 workshop</a:t>
            </a:r>
          </a:p>
          <a:p>
            <a:pPr lvl="1"/>
            <a:r>
              <a:rPr lang="en-US" dirty="0"/>
              <a:t>Imaging @ November/December workshop</a:t>
            </a:r>
          </a:p>
          <a:p>
            <a:pPr lvl="1"/>
            <a:r>
              <a:rPr lang="en-US" dirty="0"/>
              <a:t>Automation (2020)</a:t>
            </a:r>
          </a:p>
          <a:p>
            <a:pPr lvl="1"/>
            <a:r>
              <a:rPr lang="en-US" dirty="0"/>
              <a:t>Resilient &amp; Renewable Energy (2020)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16E6E-EC2B-4F40-AA6E-230B647CB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Technology Collaboration Center - 2019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4B766-4803-48FD-BCD2-FBD85CF12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D03B74-EEEA-4274-A9DC-F8AB966D6F3A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691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10798916" cy="378257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800" dirty="0"/>
              <a:t>Full Members (Board representatives underlined):</a:t>
            </a:r>
          </a:p>
          <a:p>
            <a:pPr marL="457200" lvl="1" indent="0">
              <a:buNone/>
            </a:pPr>
            <a:r>
              <a:rPr lang="en-US" sz="2400" u="sng" dirty="0"/>
              <a:t>Ecolab</a:t>
            </a:r>
            <a:r>
              <a:rPr lang="en-US" sz="2400" dirty="0"/>
              <a:t>, Greater Houston Partnership, </a:t>
            </a:r>
            <a:r>
              <a:rPr lang="en-US" sz="2400" u="sng" dirty="0"/>
              <a:t>Jacobs</a:t>
            </a:r>
            <a:r>
              <a:rPr lang="en-US" sz="2400" dirty="0"/>
              <a:t>, </a:t>
            </a:r>
            <a:r>
              <a:rPr lang="en-US" sz="2400" u="sng" dirty="0"/>
              <a:t>KBR</a:t>
            </a:r>
            <a:r>
              <a:rPr lang="en-US" sz="2400" dirty="0"/>
              <a:t>, NASA, </a:t>
            </a:r>
            <a:r>
              <a:rPr lang="en-US" sz="2400" u="sng" dirty="0"/>
              <a:t>NASA Johnson Space Center</a:t>
            </a:r>
            <a:r>
              <a:rPr lang="en-US" sz="2400" dirty="0"/>
              <a:t>, </a:t>
            </a:r>
            <a:r>
              <a:rPr lang="en-US" sz="2400" u="sng" dirty="0"/>
              <a:t>Schlumberger</a:t>
            </a:r>
            <a:r>
              <a:rPr lang="en-US" sz="2400" dirty="0"/>
              <a:t>, </a:t>
            </a:r>
            <a:r>
              <a:rPr lang="en-US" sz="2400" u="sng" dirty="0"/>
              <a:t>Shell</a:t>
            </a:r>
            <a:endParaRPr lang="en-US" sz="2400" dirty="0"/>
          </a:p>
          <a:p>
            <a:pPr marL="0" indent="0">
              <a:buNone/>
            </a:pPr>
            <a:r>
              <a:rPr lang="en-US" sz="2800" dirty="0"/>
              <a:t>Partner Members:</a:t>
            </a:r>
          </a:p>
          <a:p>
            <a:pPr marL="457200" lvl="1" indent="0">
              <a:buNone/>
            </a:pPr>
            <a:r>
              <a:rPr lang="en-US" sz="2400" u="sng" dirty="0"/>
              <a:t>Baylor College of Medicine</a:t>
            </a:r>
            <a:r>
              <a:rPr lang="en-US" sz="2400" dirty="0"/>
              <a:t>, </a:t>
            </a:r>
            <a:r>
              <a:rPr lang="en-US" sz="2400" u="sng" dirty="0"/>
              <a:t>Rice University</a:t>
            </a:r>
            <a:r>
              <a:rPr lang="en-US" sz="2400" dirty="0"/>
              <a:t>, Texas A&amp;M System, Texas A&amp;M-Corpus Christi, </a:t>
            </a:r>
            <a:br>
              <a:rPr lang="en-US" sz="2400" dirty="0"/>
            </a:br>
            <a:r>
              <a:rPr lang="en-US" sz="2400" dirty="0"/>
              <a:t>Texas A&amp;M Engineering Experiment Station (TEES), Texas A&amp;M-Kingsville, </a:t>
            </a:r>
            <a:r>
              <a:rPr lang="en-US" sz="2400" u="sng" dirty="0"/>
              <a:t>University of Houston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dirty="0"/>
              <a:t>University of Houston-Clear Lake, University of Texas at Dallas, University of Texas MD Anderson Cancer Center</a:t>
            </a:r>
          </a:p>
          <a:p>
            <a:pPr marL="0" indent="0">
              <a:buNone/>
            </a:pPr>
            <a:r>
              <a:rPr lang="en-US" sz="2800" dirty="0"/>
              <a:t>Community Members:</a:t>
            </a:r>
          </a:p>
          <a:p>
            <a:pPr marL="457200" lvl="1" indent="0">
              <a:buNone/>
            </a:pPr>
            <a:r>
              <a:rPr lang="en-US" sz="2400" dirty="0" err="1"/>
              <a:t>Aexa</a:t>
            </a:r>
            <a:r>
              <a:rPr lang="en-US" sz="2400" dirty="0"/>
              <a:t> Aerospace, Austin Technology Incubator, Bay Area Houston Economic Partnership, </a:t>
            </a:r>
            <a:r>
              <a:rPr lang="en-US" sz="2400" dirty="0" err="1"/>
              <a:t>BayTech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dirty="0"/>
              <a:t>Danish Aerospace Company-North America, DLZP Group, Energy Conference Network, Houston Exponential, </a:t>
            </a:r>
            <a:br>
              <a:rPr lang="en-US" sz="2400" dirty="0"/>
            </a:br>
            <a:r>
              <a:rPr lang="en-US" sz="2400" dirty="0"/>
              <a:t>Houston Spaceport, </a:t>
            </a:r>
            <a:r>
              <a:rPr lang="en-US" sz="2400" u="sng" dirty="0" err="1"/>
              <a:t>Innovenate</a:t>
            </a:r>
            <a:r>
              <a:rPr lang="en-US" sz="2400" dirty="0"/>
              <a:t>, ISS National Lab, METECS, Revision Military, Rice Space Institute, </a:t>
            </a:r>
            <a:br>
              <a:rPr lang="en-US" sz="2400" dirty="0"/>
            </a:br>
            <a:r>
              <a:rPr lang="en-US" sz="2400" dirty="0"/>
              <a:t>Ringers Gloves, Scottish Development International, </a:t>
            </a:r>
            <a:r>
              <a:rPr lang="en-US" sz="2400" dirty="0" err="1"/>
              <a:t>SpaceCom</a:t>
            </a:r>
            <a:r>
              <a:rPr lang="en-US" sz="2400" dirty="0"/>
              <a:t>, Starburst Accelerator, Strategic Sensing Alliance, </a:t>
            </a:r>
            <a:br>
              <a:rPr lang="en-US" sz="2400" dirty="0"/>
            </a:br>
            <a:r>
              <a:rPr lang="en-US" sz="2400" dirty="0"/>
              <a:t>Streamline Chemical, UK Science &amp; Innovation Network-British Consulate General-Houston, </a:t>
            </a:r>
            <a:r>
              <a:rPr lang="en-US" sz="2400" dirty="0" err="1"/>
              <a:t>Xofia</a:t>
            </a:r>
            <a:endParaRPr lang="en-US" sz="2800" dirty="0"/>
          </a:p>
          <a:p>
            <a:pPr marL="0" indent="0">
              <a:buNone/>
            </a:pPr>
            <a:br>
              <a:rPr lang="en-US" sz="2800" dirty="0"/>
            </a:br>
            <a:r>
              <a:rPr lang="en-US" sz="2800" dirty="0"/>
              <a:t>47 Individual Members (who get 50% discount on workshop tickets)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D03B74-EEEA-4274-A9DC-F8AB966D6F3A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Technology Collaboration Center - 2019</a:t>
            </a:r>
          </a:p>
        </p:txBody>
      </p:sp>
    </p:spTree>
    <p:extLst>
      <p:ext uri="{BB962C8B-B14F-4D97-AF65-F5344CB8AC3E}">
        <p14:creationId xmlns:p14="http://schemas.microsoft.com/office/powerpoint/2010/main" val="660250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2014782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/>
              <a:t>For more information:</a:t>
            </a:r>
          </a:p>
          <a:p>
            <a:endParaRPr lang="en-US" sz="3000" dirty="0"/>
          </a:p>
          <a:p>
            <a:r>
              <a:rPr lang="en-US" sz="3000" dirty="0" err="1"/>
              <a:t>techcollaboration.center</a:t>
            </a:r>
            <a:endParaRPr lang="en-US" sz="3000" dirty="0"/>
          </a:p>
          <a:p>
            <a:r>
              <a:rPr lang="en-US" sz="3000" dirty="0"/>
              <a:t>bob.prochnow@techcollaboration.center</a:t>
            </a:r>
          </a:p>
          <a:p>
            <a:r>
              <a:rPr lang="en-US" sz="3000" dirty="0"/>
              <a:t>281-969-7801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D2DE4F-B924-4832-BBC2-9EEB368A5E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217" y="2169266"/>
            <a:ext cx="4419311" cy="2485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E75F5C-F77E-4A3B-9677-693BAF7045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900" y="243404"/>
            <a:ext cx="3392129" cy="2103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AC6E97-7108-4E90-BCA2-095F2C3DFE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494" y="243404"/>
            <a:ext cx="3505367" cy="21031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5B69A0-5FA4-4D63-B0D0-7F16878F83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568" y="243404"/>
            <a:ext cx="3749938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2502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Berli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7_Yellow Shell layouts with footer">
  <a:themeElements>
    <a:clrScheme name="Shell Colour Palette">
      <a:dk1>
        <a:srgbClr val="404040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Shell Theme Fonts">
      <a:majorFont>
        <a:latin typeface="Futura Bold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 algn="ctr">
          <a:noFill/>
          <a:miter lim="800000"/>
          <a:headEnd/>
          <a:tailEnd/>
        </a:ln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L="201613" indent="-201613" defTabSz="357708">
          <a:lnSpc>
            <a:spcPct val="140000"/>
          </a:lnSpc>
          <a:buClr>
            <a:schemeClr val="accent2"/>
          </a:buClr>
          <a:buSzPct val="85000"/>
          <a:buFont typeface="Wingdings" panose="05000000000000000000" pitchFamily="2" charset="2"/>
          <a:buChar char=""/>
          <a:defRPr sz="1600" dirty="0" err="1" smtClean="0"/>
        </a:defPPr>
      </a:lstStyle>
    </a:txDef>
  </a:objectDefaults>
  <a:extraClrSchemeLst/>
  <a:custClrLst>
    <a:custClr name="Shell-yellow">
      <a:srgbClr val="FBCE07"/>
    </a:custClr>
    <a:custClr name="Shell-yellow-60%">
      <a:srgbClr val="FDE26A"/>
    </a:custClr>
    <a:custClr name="Shell-yellow-40%">
      <a:srgbClr val="FDEB9C"/>
    </a:custClr>
    <a:custClr name="Shell-yellow-20%">
      <a:srgbClr val="FEF5CD"/>
    </a:custClr>
    <a:custClr name="Shell-yellow-20%">
      <a:srgbClr val="FEF5CD"/>
    </a:custClr>
    <a:custClr name="Shell-red">
      <a:srgbClr val="DD1D21"/>
    </a:custClr>
    <a:custClr name="Shell-red-60%">
      <a:srgbClr val="EB777A"/>
    </a:custClr>
    <a:custClr name="Shell-red-40%">
      <a:srgbClr val="F1A5A6"/>
    </a:custClr>
    <a:custClr name="Shell-red-20%">
      <a:srgbClr val="F8D2D3"/>
    </a:custClr>
    <a:custClr name="Shell-white">
      <a:srgbClr val="FFFFFF"/>
    </a:custClr>
    <a:custClr name="Shell-black">
      <a:srgbClr val="000000"/>
    </a:custClr>
    <a:custClr name="Shell-very dark grey">
      <a:srgbClr val="404040"/>
    </a:custClr>
    <a:custClr name="Shell-dark grey">
      <a:srgbClr val="595959"/>
    </a:custClr>
    <a:custClr name="Shell-mid grey">
      <a:srgbClr val="7F7F7F"/>
    </a:custClr>
    <a:custClr name="Shell-light grey">
      <a:srgbClr val="A6A6A6"/>
    </a:custClr>
    <a:custClr name="Shell-pale grey">
      <a:srgbClr val="D9D9D9"/>
    </a:custClr>
    <a:custClr name="Shell-very pale grey">
      <a:srgbClr val="F7F7F7"/>
    </a:custClr>
    <a:custClr name="Shell-dark blue">
      <a:srgbClr val="003C88"/>
    </a:custClr>
    <a:custClr name="Shell-dark blue-60%">
      <a:srgbClr val="668AB8"/>
    </a:custClr>
    <a:custClr name="Shell-dark blue-40%">
      <a:srgbClr val="99B1CF"/>
    </a:custClr>
    <a:custClr name="Shell-dark blue-20%">
      <a:srgbClr val="CCD8E7"/>
    </a:custClr>
    <a:custClr name="Shell-mid blue">
      <a:srgbClr val="009EB4"/>
    </a:custClr>
    <a:custClr name="Shell-mid blue-60%">
      <a:srgbClr val="66C5D2"/>
    </a:custClr>
    <a:custClr name="Shell-mid blue-40%">
      <a:srgbClr val="99D8E1"/>
    </a:custClr>
    <a:custClr name="Shell-mid blue-20%">
      <a:srgbClr val="CCECF0"/>
    </a:custClr>
    <a:custClr name="Shell-light blue">
      <a:srgbClr val="89CFDC"/>
    </a:custClr>
    <a:custClr name="Shell-light blue-60%">
      <a:srgbClr val="B8E2EA"/>
    </a:custClr>
    <a:custClr name="Shell-light blue-40%">
      <a:srgbClr val="D0ECF1"/>
    </a:custClr>
    <a:custClr name="Shell-light blue-20%">
      <a:srgbClr val="E7F5F8"/>
    </a:custClr>
    <a:custClr name="Shell-light green">
      <a:srgbClr val="BED50F"/>
    </a:custClr>
    <a:custClr name="Shell-light green-60%">
      <a:srgbClr val="D8E66F"/>
    </a:custClr>
    <a:custClr name="Shell-light green-40%">
      <a:srgbClr val="E5EE9F"/>
    </a:custClr>
    <a:custClr name="Shell-light green-20%">
      <a:srgbClr val="F2F7CF"/>
    </a:custClr>
    <a:custClr name="Shell-dark green">
      <a:srgbClr val="008443"/>
    </a:custClr>
    <a:custClr name="Shell-dark green-60%">
      <a:srgbClr val="66B58E"/>
    </a:custClr>
    <a:custClr name="Shell-dark green-40%">
      <a:srgbClr val="99CEB4"/>
    </a:custClr>
    <a:custClr name="Shell-dark green-20%">
      <a:srgbClr val="CCE6D9"/>
    </a:custClr>
    <a:custClr name="Shell-purple">
      <a:srgbClr val="641964"/>
    </a:custClr>
    <a:custClr name="Shell-purple-60%">
      <a:srgbClr val="A275A2"/>
    </a:custClr>
    <a:custClr name="Shell-purple-40%">
      <a:srgbClr val="C1A3C1"/>
    </a:custClr>
    <a:custClr name="Shell-purple-20%">
      <a:srgbClr val="E0D1E0"/>
    </a:custClr>
    <a:custClr name="Shell-lilac">
      <a:srgbClr val="BA95BE"/>
    </a:custClr>
    <a:custClr name="Shell-lilac-60%">
      <a:srgbClr val="D6BFD8"/>
    </a:custClr>
    <a:custClr name="Shell-lilac-40%">
      <a:srgbClr val="E3D5E5"/>
    </a:custClr>
    <a:custClr name="Shell-orange">
      <a:srgbClr val="EB8705"/>
    </a:custClr>
    <a:custClr name="Shell-orange-60%">
      <a:srgbClr val="F3B769"/>
    </a:custClr>
    <a:custClr name="Shell-orange-40%">
      <a:srgbClr val="F7CF9B"/>
    </a:custClr>
    <a:custClr name="Shell-brown">
      <a:srgbClr val="743410"/>
    </a:custClr>
    <a:custClr name="Shell-brown-60%">
      <a:srgbClr val="AC8570"/>
    </a:custClr>
    <a:custClr name="Shell-brown-40%">
      <a:srgbClr val="C7AE9F"/>
    </a:custClr>
    <a:custClr name="Shell-sand">
      <a:srgbClr val="FFEAC2"/>
    </a:custClr>
  </a:custClrLst>
  <a:extLst>
    <a:ext uri="{05A4C25C-085E-4340-85A3-A5531E510DB2}">
      <thm15:themeFamily xmlns:thm15="http://schemas.microsoft.com/office/thememl/2012/main" name="Widescreen Shell template - 16x9.potx" id="{EF8FB5D5-3011-473E-A23F-ED37F2EB025F}" vid="{81D08C13-1DEF-4B43-9487-15A41A0A3FD6}"/>
    </a:ext>
  </a:extLst>
</a:theme>
</file>

<file path=ppt/theme/theme4.xml><?xml version="1.0" encoding="utf-8"?>
<a:theme xmlns:a="http://schemas.openxmlformats.org/drawingml/2006/main" name="Chevron_PPT_WS_White">
  <a:themeElements>
    <a:clrScheme name="chevron">
      <a:dk1>
        <a:sysClr val="windowText" lastClr="000000"/>
      </a:dk1>
      <a:lt1>
        <a:sysClr val="window" lastClr="FFFFFF"/>
      </a:lt1>
      <a:dk2>
        <a:srgbClr val="0B2D71"/>
      </a:dk2>
      <a:lt2>
        <a:srgbClr val="009DD9"/>
      </a:lt2>
      <a:accent1>
        <a:srgbClr val="0066B2"/>
      </a:accent1>
      <a:accent2>
        <a:srgbClr val="00708C"/>
      </a:accent2>
      <a:accent3>
        <a:srgbClr val="769231"/>
      </a:accent3>
      <a:accent4>
        <a:srgbClr val="97002E"/>
      </a:accent4>
      <a:accent5>
        <a:srgbClr val="E5601F"/>
      </a:accent5>
      <a:accent6>
        <a:srgbClr val="751269"/>
      </a:accent6>
      <a:hlink>
        <a:srgbClr val="009DD9"/>
      </a:hlink>
      <a:folHlink>
        <a:srgbClr val="0B2D7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Dark blue">
      <a:srgbClr val="0B2D71"/>
    </a:custClr>
    <a:custClr name="Medium blue">
      <a:srgbClr val="0066B2"/>
    </a:custClr>
    <a:custClr name="Light blue">
      <a:srgbClr val="009DD9"/>
    </a:custClr>
    <a:custClr name="Dark teal">
      <a:srgbClr val="003653"/>
    </a:custClr>
    <a:custClr name="Medium teal">
      <a:srgbClr val="00708C"/>
    </a:custClr>
    <a:custClr name="Light teal">
      <a:srgbClr val="00B2BD"/>
    </a:custClr>
    <a:custClr name="Dark green">
      <a:srgbClr val="444B0D"/>
    </a:custClr>
    <a:custClr name="Medium green">
      <a:srgbClr val="769231"/>
    </a:custClr>
    <a:custClr name="Light green">
      <a:srgbClr val="B2CC34"/>
    </a:custClr>
    <a:custClr name="Dark red">
      <a:srgbClr val="58001C"/>
    </a:custClr>
    <a:custClr name="Medium red">
      <a:srgbClr val="97002E"/>
    </a:custClr>
    <a:custClr name="Light red">
      <a:srgbClr val="E21836"/>
    </a:custClr>
    <a:custClr name="Dark orange">
      <a:srgbClr val="711B00"/>
    </a:custClr>
    <a:custClr name="Medium orange">
      <a:srgbClr val="E5601F"/>
    </a:custClr>
    <a:custClr name="Light orange">
      <a:srgbClr val="FAAB18"/>
    </a:custClr>
    <a:custClr name="Dark purple">
      <a:srgbClr val="3A0D36"/>
    </a:custClr>
    <a:custClr name="Medium purple">
      <a:srgbClr val="751269"/>
    </a:custClr>
    <a:custClr name="Light purple">
      <a:srgbClr val="BA3093"/>
    </a:custClr>
    <a:custClr name="Black">
      <a:srgbClr val="000000"/>
    </a:custClr>
    <a:custClr name="Dark gray">
      <a:srgbClr val="6B6D6F"/>
    </a:custClr>
    <a:custClr name="Medium gray">
      <a:srgbClr val="8C8F93"/>
    </a:custClr>
    <a:custClr name="Light gray">
      <a:srgbClr val="DBDCDD"/>
    </a:custClr>
    <a:custClr name="Background gray">
      <a:srgbClr val="EDEDEE"/>
    </a:custClr>
  </a:custClrLst>
  <a:extLst>
    <a:ext uri="{05A4C25C-085E-4340-85A3-A5531E510DB2}">
      <thm15:themeFamily xmlns:thm15="http://schemas.microsoft.com/office/thememl/2012/main" name="Chevron_PPT_Widescreen" id="{678C97CC-69AB-AB46-AA21-E73BDA91082A}" vid="{6447A4D3-E91E-5C43-86F2-F2E5FE104191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lank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Aft>
            <a:spcPct val="0"/>
          </a:spcAft>
          <a:buClrTx/>
          <a:buSzTx/>
          <a:buFontTx/>
          <a:buNone/>
          <a:tabLst/>
          <a:defRPr kumimoji="0" sz="140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400" dirty="0" smtClean="0"/>
        </a:defPPr>
      </a:lstStyle>
    </a:tx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Ecolab_new_master_1">
  <a:themeElements>
    <a:clrScheme name="ECOLAB">
      <a:dk1>
        <a:srgbClr val="4D4F53"/>
      </a:dk1>
      <a:lt1>
        <a:srgbClr val="FFFFFF"/>
      </a:lt1>
      <a:dk2>
        <a:srgbClr val="005172"/>
      </a:dk2>
      <a:lt2>
        <a:srgbClr val="ADAFAF"/>
      </a:lt2>
      <a:accent1>
        <a:srgbClr val="007AC9"/>
      </a:accent1>
      <a:accent2>
        <a:srgbClr val="5EB6E4"/>
      </a:accent2>
      <a:accent3>
        <a:srgbClr val="E17000"/>
      </a:accent3>
      <a:accent4>
        <a:srgbClr val="5B8F22"/>
      </a:accent4>
      <a:accent5>
        <a:srgbClr val="275E37"/>
      </a:accent5>
      <a:accent6>
        <a:srgbClr val="616365"/>
      </a:accent6>
      <a:hlink>
        <a:srgbClr val="007AC9"/>
      </a:hlink>
      <a:folHlink>
        <a:srgbClr val="EEAF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lson Title Option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3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58A618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B4D0AB"/>
        </a:accent5>
        <a:accent6>
          <a:srgbClr val="39569E"/>
        </a:accent6>
        <a:hlink>
          <a:srgbClr val="EEAF00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4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7AC9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BEE1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5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99CC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CAE2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6">
        <a:dk1>
          <a:srgbClr val="4D4F53"/>
        </a:dk1>
        <a:lt1>
          <a:srgbClr val="FFFFFF"/>
        </a:lt1>
        <a:dk2>
          <a:srgbClr val="007AC9"/>
        </a:dk2>
        <a:lt2>
          <a:srgbClr val="000000"/>
        </a:lt2>
        <a:accent1>
          <a:srgbClr val="007AC9"/>
        </a:accent1>
        <a:accent2>
          <a:srgbClr val="4D4F53"/>
        </a:accent2>
        <a:accent3>
          <a:srgbClr val="FFFFFF"/>
        </a:accent3>
        <a:accent4>
          <a:srgbClr val="404246"/>
        </a:accent4>
        <a:accent5>
          <a:srgbClr val="AABEE1"/>
        </a:accent5>
        <a:accent6>
          <a:srgbClr val="45474A"/>
        </a:accent6>
        <a:hlink>
          <a:srgbClr val="ADAFAF"/>
        </a:hlink>
        <a:folHlink>
          <a:srgbClr val="E000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UPDD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DDI" id="{46433454-BC0F-4071-8BD4-E25D4FB1DF92}" vid="{AABFE08D-91E9-4A29-8C5D-F07A73AA90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4133</TotalTime>
  <Words>282</Words>
  <Application>Microsoft Office PowerPoint</Application>
  <PresentationFormat>Widescreen</PresentationFormat>
  <Paragraphs>56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7</vt:i4>
      </vt:variant>
    </vt:vector>
  </HeadingPairs>
  <TitlesOfParts>
    <vt:vector size="26" baseType="lpstr">
      <vt:lpstr>Arial</vt:lpstr>
      <vt:lpstr>Calibri</vt:lpstr>
      <vt:lpstr>Century Gothic</vt:lpstr>
      <vt:lpstr>Franklin Gothic Medium</vt:lpstr>
      <vt:lpstr>Futura Bold</vt:lpstr>
      <vt:lpstr>Futura Medium</vt:lpstr>
      <vt:lpstr>Open Sans</vt:lpstr>
      <vt:lpstr>Trebuchet MS</vt:lpstr>
      <vt:lpstr>Wingdings</vt:lpstr>
      <vt:lpstr>Wingdings 3</vt:lpstr>
      <vt:lpstr>Berlin</vt:lpstr>
      <vt:lpstr>2_Berlin</vt:lpstr>
      <vt:lpstr>7_Yellow Shell layouts with footer</vt:lpstr>
      <vt:lpstr>Chevron_PPT_WS_White</vt:lpstr>
      <vt:lpstr>Custom Design</vt:lpstr>
      <vt:lpstr>Blank</vt:lpstr>
      <vt:lpstr>1_default</vt:lpstr>
      <vt:lpstr>1_Ecolab_new_master_1</vt:lpstr>
      <vt:lpstr>UPDDI</vt:lpstr>
      <vt:lpstr>PowerPoint Presentation</vt:lpstr>
      <vt:lpstr>TCC Background</vt:lpstr>
      <vt:lpstr>Previous TCC Workshops</vt:lpstr>
      <vt:lpstr>Upcoming TCC Workshops</vt:lpstr>
      <vt:lpstr>Strategic Challenge Service</vt:lpstr>
      <vt:lpstr>Current Membership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Collaboration Center of Houston</dc:title>
  <dc:creator>Bob Prochnow</dc:creator>
  <cp:lastModifiedBy>Bob Prochnow</cp:lastModifiedBy>
  <cp:revision>331</cp:revision>
  <dcterms:created xsi:type="dcterms:W3CDTF">2015-02-19T16:41:42Z</dcterms:created>
  <dcterms:modified xsi:type="dcterms:W3CDTF">2019-08-22T20:10:50Z</dcterms:modified>
</cp:coreProperties>
</file>