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42" r:id="rId2"/>
    <p:sldId id="34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12"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13"/>
    <p:restoredTop sz="86458"/>
  </p:normalViewPr>
  <p:slideViewPr>
    <p:cSldViewPr snapToGrid="0" snapToObjects="1">
      <p:cViewPr>
        <p:scale>
          <a:sx n="129" d="100"/>
          <a:sy n="129" d="100"/>
        </p:scale>
        <p:origin x="912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61EB5-6419-CD45-953C-9992B83EF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52CF0-3E9F-374A-A10B-E206281B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8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39350"/>
            <a:ext cx="1018674" cy="84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6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9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1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9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0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6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B854E-45D6-C445-8DDB-8AF9CDC551C4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12019-AE0C-EF4F-A1F1-EE20DF1C7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7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68451"/>
            <a:ext cx="9143999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Small Business Technical Coordinators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(SBTC)</a:t>
            </a:r>
          </a:p>
          <a:p>
            <a:pPr>
              <a:lnSpc>
                <a:spcPct val="150000"/>
              </a:lnSpc>
            </a:pPr>
            <a:endParaRPr lang="en-US" sz="2800" u="sng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u="sng" dirty="0" smtClean="0">
                <a:solidFill>
                  <a:srgbClr val="FFFF00"/>
                </a:solidFill>
              </a:rPr>
              <a:t>Panelists</a:t>
            </a: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1.  Helen Harris  / Center Operations Directorate</a:t>
            </a:r>
          </a:p>
          <a:p>
            <a:pPr algn="ctr"/>
            <a:endParaRPr lang="en-US" sz="2800" dirty="0">
              <a:solidFill>
                <a:srgbClr val="FFFF00"/>
              </a:solidFill>
            </a:endParaRPr>
          </a:p>
          <a:p>
            <a:pPr marL="514350" indent="-514350" algn="ctr">
              <a:buAutoNum type="arabicPeriod" startAt="2"/>
            </a:pPr>
            <a:r>
              <a:rPr lang="en-US" sz="2800" dirty="0" smtClean="0">
                <a:solidFill>
                  <a:srgbClr val="FFFF00"/>
                </a:solidFill>
              </a:rPr>
              <a:t>Betsy </a:t>
            </a:r>
            <a:r>
              <a:rPr lang="en-US" sz="2800" dirty="0" err="1" smtClean="0">
                <a:solidFill>
                  <a:srgbClr val="FFFF00"/>
                </a:solidFill>
              </a:rPr>
              <a:t>Kluksdahl</a:t>
            </a:r>
            <a:r>
              <a:rPr lang="en-US" sz="2800" dirty="0" smtClean="0">
                <a:solidFill>
                  <a:srgbClr val="FFFF00"/>
                </a:solidFill>
              </a:rPr>
              <a:t> / Engineering Directorate</a:t>
            </a:r>
          </a:p>
          <a:p>
            <a:pPr marL="514350" indent="-514350" algn="ctr">
              <a:buAutoNum type="arabicPeriod" startAt="2"/>
            </a:pPr>
            <a:endParaRPr lang="en-US" sz="2800" dirty="0">
              <a:solidFill>
                <a:srgbClr val="FFFF00"/>
              </a:solidFill>
            </a:endParaRPr>
          </a:p>
          <a:p>
            <a:pPr marL="514350" indent="-514350" algn="ctr">
              <a:buAutoNum type="arabicPeriod" startAt="2"/>
            </a:pPr>
            <a:r>
              <a:rPr lang="en-US" sz="2800" dirty="0" smtClean="0">
                <a:solidFill>
                  <a:srgbClr val="FFFF00"/>
                </a:solidFill>
              </a:rPr>
              <a:t>Michal Ruiz / Flight Operations Directorate</a:t>
            </a:r>
          </a:p>
          <a:p>
            <a:pPr marL="514350" indent="-514350" algn="ctr">
              <a:buAutoNum type="arabicPeriod" startAt="2"/>
            </a:pPr>
            <a:endParaRPr lang="en-US" sz="2800" dirty="0">
              <a:solidFill>
                <a:srgbClr val="FF0000"/>
              </a:solidFill>
            </a:endParaRPr>
          </a:p>
          <a:p>
            <a:pPr marL="514350" indent="-514350">
              <a:buAutoNum type="arabicPeriod" startAt="2"/>
            </a:pPr>
            <a:endParaRPr lang="en-US" sz="2800" b="1" dirty="0">
              <a:solidFill>
                <a:srgbClr val="FFFF00"/>
              </a:solidFill>
            </a:endParaRPr>
          </a:p>
          <a:p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endParaRPr lang="en-US" sz="3600" b="1" dirty="0">
              <a:solidFill>
                <a:srgbClr val="FFFF00"/>
              </a:solidFill>
            </a:endParaRPr>
          </a:p>
          <a:p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536" y="305451"/>
            <a:ext cx="7641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thelas" charset="0"/>
                <a:ea typeface="Athelas" charset="0"/>
                <a:cs typeface="Athelas" charset="0"/>
              </a:rPr>
              <a:t>NASA-Johnson Space Center  (JSC)</a:t>
            </a:r>
          </a:p>
          <a:p>
            <a:pPr algn="ctr"/>
            <a:endParaRPr lang="en-US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0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68451"/>
            <a:ext cx="9143999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Large Prime Roundtable</a:t>
            </a:r>
            <a:endParaRPr lang="en-US" sz="32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endParaRPr lang="en-US" sz="2800" u="sng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u="sng" dirty="0" smtClean="0">
                <a:solidFill>
                  <a:srgbClr val="FFFF00"/>
                </a:solidFill>
              </a:rPr>
              <a:t>Panelists</a:t>
            </a: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  <a:p>
            <a:pPr marL="514350" indent="-514350" algn="ctr"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Toni Hall / Boeing</a:t>
            </a:r>
          </a:p>
          <a:p>
            <a:pPr marL="514350" indent="-514350" algn="ctr">
              <a:buAutoNum type="arabicPeriod"/>
            </a:pPr>
            <a:endParaRPr lang="en-US" sz="2800" dirty="0" smtClean="0">
              <a:solidFill>
                <a:srgbClr val="FFFF00"/>
              </a:solidFill>
            </a:endParaRPr>
          </a:p>
          <a:p>
            <a:pPr marL="514350" indent="-514350" algn="ctr"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Karen </a:t>
            </a:r>
            <a:r>
              <a:rPr lang="en-US" sz="2800" dirty="0" err="1" smtClean="0">
                <a:solidFill>
                  <a:srgbClr val="FFFF00"/>
                </a:solidFill>
              </a:rPr>
              <a:t>Dahlman</a:t>
            </a:r>
            <a:r>
              <a:rPr lang="en-US" sz="2800" dirty="0" smtClean="0">
                <a:solidFill>
                  <a:srgbClr val="FFFF00"/>
                </a:solidFill>
              </a:rPr>
              <a:t> / Jacobs</a:t>
            </a:r>
            <a:endParaRPr lang="en-US" sz="2800" dirty="0">
              <a:solidFill>
                <a:srgbClr val="FFFF00"/>
              </a:solidFill>
            </a:endParaRPr>
          </a:p>
          <a:p>
            <a:pPr algn="ctr"/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3.   TBD / PAE</a:t>
            </a:r>
            <a:endParaRPr lang="en-US" sz="2800" dirty="0">
              <a:solidFill>
                <a:srgbClr val="FFFF00"/>
              </a:solidFill>
            </a:endParaRPr>
          </a:p>
          <a:p>
            <a:pPr marL="514350" indent="-514350">
              <a:buAutoNum type="arabicPeriod" startAt="2"/>
            </a:pPr>
            <a:endParaRPr lang="en-US" sz="2800" b="1" dirty="0">
              <a:solidFill>
                <a:srgbClr val="FFFF00"/>
              </a:solidFill>
            </a:endParaRPr>
          </a:p>
          <a:p>
            <a:pPr marL="514350" indent="-514350">
              <a:buAutoNum type="arabicPeriod" startAt="2"/>
            </a:pPr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AutoNum type="arabicPeriod" startAt="2"/>
            </a:pPr>
            <a:endParaRPr lang="en-US" sz="2800" b="1" dirty="0">
              <a:solidFill>
                <a:srgbClr val="FFFF00"/>
              </a:solidFill>
            </a:endParaRPr>
          </a:p>
          <a:p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endParaRPr lang="en-US" sz="3600" b="1" dirty="0">
              <a:solidFill>
                <a:srgbClr val="FFFF00"/>
              </a:solidFill>
            </a:endParaRPr>
          </a:p>
          <a:p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536" y="305451"/>
            <a:ext cx="7641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thelas" charset="0"/>
                <a:ea typeface="Athelas" charset="0"/>
                <a:cs typeface="Athelas" charset="0"/>
              </a:rPr>
              <a:t>NASA-Johnson Space Center  (JSC)</a:t>
            </a:r>
          </a:p>
          <a:p>
            <a:pPr algn="ctr"/>
            <a:endParaRPr lang="en-US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6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>
        <p:fade/>
      </p:transition>
    </mc:Choice>
    <mc:Fallback xmlns="">
      <p:transition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7583</TotalTime>
  <Words>56</Words>
  <Application>Microsoft Macintosh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Athelas</vt:lpstr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142</cp:revision>
  <dcterms:created xsi:type="dcterms:W3CDTF">2016-10-24T13:55:41Z</dcterms:created>
  <dcterms:modified xsi:type="dcterms:W3CDTF">2017-07-21T19:50:44Z</dcterms:modified>
</cp:coreProperties>
</file>